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Lst>
  <p:sldIdLst>
    <p:sldId id="279" r:id="rId2"/>
    <p:sldId id="296" r:id="rId3"/>
    <p:sldId id="295" r:id="rId4"/>
    <p:sldId id="299" r:id="rId5"/>
    <p:sldId id="290" r:id="rId6"/>
    <p:sldId id="256" r:id="rId7"/>
    <p:sldId id="264" r:id="rId8"/>
    <p:sldId id="257" r:id="rId9"/>
    <p:sldId id="263" r:id="rId10"/>
    <p:sldId id="258" r:id="rId11"/>
    <p:sldId id="259" r:id="rId12"/>
    <p:sldId id="273" r:id="rId13"/>
    <p:sldId id="270" r:id="rId14"/>
    <p:sldId id="292" r:id="rId15"/>
    <p:sldId id="260" r:id="rId16"/>
    <p:sldId id="266" r:id="rId17"/>
    <p:sldId id="261" r:id="rId18"/>
    <p:sldId id="269" r:id="rId19"/>
    <p:sldId id="262" r:id="rId20"/>
    <p:sldId id="278" r:id="rId21"/>
    <p:sldId id="294" r:id="rId22"/>
    <p:sldId id="265" r:id="rId23"/>
    <p:sldId id="293" r:id="rId24"/>
    <p:sldId id="297" r:id="rId25"/>
    <p:sldId id="298" r:id="rId26"/>
    <p:sldId id="285" r:id="rId27"/>
    <p:sldId id="280" r:id="rId28"/>
    <p:sldId id="281" r:id="rId29"/>
    <p:sldId id="282" r:id="rId30"/>
    <p:sldId id="286" r:id="rId31"/>
    <p:sldId id="283" r:id="rId32"/>
    <p:sldId id="284" r:id="rId33"/>
    <p:sldId id="291" r:id="rId34"/>
    <p:sldId id="28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32" autoAdjust="0"/>
  </p:normalViewPr>
  <p:slideViewPr>
    <p:cSldViewPr snapToGrid="0">
      <p:cViewPr varScale="1">
        <p:scale>
          <a:sx n="82" d="100"/>
          <a:sy n="82" d="100"/>
        </p:scale>
        <p:origin x="71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khar" userId="b90a31bcc3f4c116" providerId="LiveId" clId="{97DDFFCB-FAAD-418A-867D-B57B032621BA}"/>
    <pc:docChg chg="modSld">
      <pc:chgData name="Shikhar" userId="b90a31bcc3f4c116" providerId="LiveId" clId="{97DDFFCB-FAAD-418A-867D-B57B032621BA}" dt="2021-12-14T21:20:20.964" v="43" actId="20577"/>
      <pc:docMkLst>
        <pc:docMk/>
      </pc:docMkLst>
      <pc:sldChg chg="modSp mod">
        <pc:chgData name="Shikhar" userId="b90a31bcc3f4c116" providerId="LiveId" clId="{97DDFFCB-FAAD-418A-867D-B57B032621BA}" dt="2021-12-14T21:13:49.395" v="11" actId="20577"/>
        <pc:sldMkLst>
          <pc:docMk/>
          <pc:sldMk cId="3786183913" sldId="256"/>
        </pc:sldMkLst>
        <pc:spChg chg="mod">
          <ac:chgData name="Shikhar" userId="b90a31bcc3f4c116" providerId="LiveId" clId="{97DDFFCB-FAAD-418A-867D-B57B032621BA}" dt="2021-12-14T21:13:49.395" v="11" actId="20577"/>
          <ac:spMkLst>
            <pc:docMk/>
            <pc:sldMk cId="3786183913" sldId="256"/>
            <ac:spMk id="2" creationId="{417485A0-769C-44F1-B42B-79E65906085B}"/>
          </ac:spMkLst>
        </pc:spChg>
      </pc:sldChg>
      <pc:sldChg chg="modSp mod">
        <pc:chgData name="Shikhar" userId="b90a31bcc3f4c116" providerId="LiveId" clId="{97DDFFCB-FAAD-418A-867D-B57B032621BA}" dt="2021-12-14T21:15:49.165" v="13" actId="20577"/>
        <pc:sldMkLst>
          <pc:docMk/>
          <pc:sldMk cId="4162637551" sldId="258"/>
        </pc:sldMkLst>
        <pc:spChg chg="mod">
          <ac:chgData name="Shikhar" userId="b90a31bcc3f4c116" providerId="LiveId" clId="{97DDFFCB-FAAD-418A-867D-B57B032621BA}" dt="2021-12-14T21:15:49.165" v="13" actId="20577"/>
          <ac:spMkLst>
            <pc:docMk/>
            <pc:sldMk cId="4162637551" sldId="258"/>
            <ac:spMk id="3" creationId="{A79FC060-028D-4802-AD22-1D35341F97ED}"/>
          </ac:spMkLst>
        </pc:spChg>
      </pc:sldChg>
      <pc:sldChg chg="modSp mod">
        <pc:chgData name="Shikhar" userId="b90a31bcc3f4c116" providerId="LiveId" clId="{97DDFFCB-FAAD-418A-867D-B57B032621BA}" dt="2021-12-14T21:20:20.964" v="43" actId="20577"/>
        <pc:sldMkLst>
          <pc:docMk/>
          <pc:sldMk cId="4054047529" sldId="259"/>
        </pc:sldMkLst>
        <pc:spChg chg="mod">
          <ac:chgData name="Shikhar" userId="b90a31bcc3f4c116" providerId="LiveId" clId="{97DDFFCB-FAAD-418A-867D-B57B032621BA}" dt="2021-12-14T21:20:20.964" v="43" actId="20577"/>
          <ac:spMkLst>
            <pc:docMk/>
            <pc:sldMk cId="4054047529" sldId="259"/>
            <ac:spMk id="3" creationId="{D2B8B2A5-6FE7-44BF-813A-F2E5448601E6}"/>
          </ac:spMkLst>
        </pc:spChg>
      </pc:sldChg>
      <pc:sldChg chg="modSp mod">
        <pc:chgData name="Shikhar" userId="b90a31bcc3f4c116" providerId="LiveId" clId="{97DDFFCB-FAAD-418A-867D-B57B032621BA}" dt="2021-12-14T21:20:11.376" v="42" actId="20577"/>
        <pc:sldMkLst>
          <pc:docMk/>
          <pc:sldMk cId="2643263500" sldId="273"/>
        </pc:sldMkLst>
        <pc:spChg chg="mod">
          <ac:chgData name="Shikhar" userId="b90a31bcc3f4c116" providerId="LiveId" clId="{97DDFFCB-FAAD-418A-867D-B57B032621BA}" dt="2021-12-14T21:20:11.376" v="42" actId="20577"/>
          <ac:spMkLst>
            <pc:docMk/>
            <pc:sldMk cId="2643263500" sldId="273"/>
            <ac:spMk id="3" creationId="{BF960221-2871-4CE1-931A-D9F1C38F8D6D}"/>
          </ac:spMkLst>
        </pc:spChg>
      </pc:sldChg>
    </pc:docChg>
  </pc:docChgLst>
  <pc:docChgLst>
    <pc:chgData name="Shikhar" userId="b90a31bcc3f4c116" providerId="LiveId" clId="{B0074999-F6FF-4728-8FCB-FC33146F5E52}"/>
    <pc:docChg chg="undo custSel addSld delSld modSld sldOrd">
      <pc:chgData name="Shikhar" userId="b90a31bcc3f4c116" providerId="LiveId" clId="{B0074999-F6FF-4728-8FCB-FC33146F5E52}" dt="2022-03-10T19:55:13.870" v="3548" actId="27636"/>
      <pc:docMkLst>
        <pc:docMk/>
      </pc:docMkLst>
      <pc:sldChg chg="addSp delSp modSp mod modClrScheme chgLayout">
        <pc:chgData name="Shikhar" userId="b90a31bcc3f4c116" providerId="LiveId" clId="{B0074999-F6FF-4728-8FCB-FC33146F5E52}" dt="2021-12-14T18:29:11.091" v="535" actId="1076"/>
        <pc:sldMkLst>
          <pc:docMk/>
          <pc:sldMk cId="3786183913" sldId="256"/>
        </pc:sldMkLst>
        <pc:spChg chg="mod ord">
          <ac:chgData name="Shikhar" userId="b90a31bcc3f4c116" providerId="LiveId" clId="{B0074999-F6FF-4728-8FCB-FC33146F5E52}" dt="2021-12-14T18:23:25.889" v="385" actId="27636"/>
          <ac:spMkLst>
            <pc:docMk/>
            <pc:sldMk cId="3786183913" sldId="256"/>
            <ac:spMk id="2" creationId="{417485A0-769C-44F1-B42B-79E65906085B}"/>
          </ac:spMkLst>
        </pc:spChg>
        <pc:spChg chg="mod ord">
          <ac:chgData name="Shikhar" userId="b90a31bcc3f4c116" providerId="LiveId" clId="{B0074999-F6FF-4728-8FCB-FC33146F5E52}" dt="2021-12-14T18:28:33.580" v="531" actId="27636"/>
          <ac:spMkLst>
            <pc:docMk/>
            <pc:sldMk cId="3786183913" sldId="256"/>
            <ac:spMk id="3" creationId="{E58A1AF7-FDB2-4832-B93B-E87C41BFDCB0}"/>
          </ac:spMkLst>
        </pc:spChg>
        <pc:picChg chg="add del mod">
          <ac:chgData name="Shikhar" userId="b90a31bcc3f4c116" providerId="LiveId" clId="{B0074999-F6FF-4728-8FCB-FC33146F5E52}" dt="2021-12-14T18:23:10.980" v="383"/>
          <ac:picMkLst>
            <pc:docMk/>
            <pc:sldMk cId="3786183913" sldId="256"/>
            <ac:picMk id="5122" creationId="{035AB216-E979-41F0-80AA-7FE4EF9EDE00}"/>
          </ac:picMkLst>
        </pc:picChg>
        <pc:picChg chg="add mod">
          <ac:chgData name="Shikhar" userId="b90a31bcc3f4c116" providerId="LiveId" clId="{B0074999-F6FF-4728-8FCB-FC33146F5E52}" dt="2021-12-14T18:29:11.091" v="535" actId="1076"/>
          <ac:picMkLst>
            <pc:docMk/>
            <pc:sldMk cId="3786183913" sldId="256"/>
            <ac:picMk id="5124" creationId="{EBA7F9B3-1A1B-4A10-9631-3CE442E10CEC}"/>
          </ac:picMkLst>
        </pc:picChg>
        <pc:picChg chg="add mod">
          <ac:chgData name="Shikhar" userId="b90a31bcc3f4c116" providerId="LiveId" clId="{B0074999-F6FF-4728-8FCB-FC33146F5E52}" dt="2021-12-14T18:25:10.276" v="498" actId="1076"/>
          <ac:picMkLst>
            <pc:docMk/>
            <pc:sldMk cId="3786183913" sldId="256"/>
            <ac:picMk id="5126" creationId="{EABD7E2B-EC38-4F7B-AA09-AFAD5E4B8306}"/>
          </ac:picMkLst>
        </pc:picChg>
        <pc:picChg chg="add mod">
          <ac:chgData name="Shikhar" userId="b90a31bcc3f4c116" providerId="LiveId" clId="{B0074999-F6FF-4728-8FCB-FC33146F5E52}" dt="2021-12-14T18:28:55.035" v="533" actId="14100"/>
          <ac:picMkLst>
            <pc:docMk/>
            <pc:sldMk cId="3786183913" sldId="256"/>
            <ac:picMk id="5128" creationId="{ECEF618A-31B1-4697-9032-3DA9D790FB12}"/>
          </ac:picMkLst>
        </pc:picChg>
      </pc:sldChg>
      <pc:sldChg chg="modSp mod">
        <pc:chgData name="Shikhar" userId="b90a31bcc3f4c116" providerId="LiveId" clId="{B0074999-F6FF-4728-8FCB-FC33146F5E52}" dt="2022-03-08T21:47:57.054" v="2730" actId="113"/>
        <pc:sldMkLst>
          <pc:docMk/>
          <pc:sldMk cId="914273762" sldId="257"/>
        </pc:sldMkLst>
        <pc:spChg chg="mod">
          <ac:chgData name="Shikhar" userId="b90a31bcc3f4c116" providerId="LiveId" clId="{B0074999-F6FF-4728-8FCB-FC33146F5E52}" dt="2022-03-08T21:47:57.054" v="2730" actId="113"/>
          <ac:spMkLst>
            <pc:docMk/>
            <pc:sldMk cId="914273762" sldId="257"/>
            <ac:spMk id="2" creationId="{E77C5824-2E82-4297-B5E8-A0BC756E36A1}"/>
          </ac:spMkLst>
        </pc:spChg>
        <pc:spChg chg="mod">
          <ac:chgData name="Shikhar" userId="b90a31bcc3f4c116" providerId="LiveId" clId="{B0074999-F6FF-4728-8FCB-FC33146F5E52}" dt="2022-03-08T21:45:46.090" v="2723" actId="255"/>
          <ac:spMkLst>
            <pc:docMk/>
            <pc:sldMk cId="914273762" sldId="257"/>
            <ac:spMk id="3" creationId="{F39A8757-C01E-43EF-830D-C458A7F110EC}"/>
          </ac:spMkLst>
        </pc:spChg>
      </pc:sldChg>
      <pc:sldChg chg="modSp mod ord">
        <pc:chgData name="Shikhar" userId="b90a31bcc3f4c116" providerId="LiveId" clId="{B0074999-F6FF-4728-8FCB-FC33146F5E52}" dt="2022-03-10T19:54:49.123" v="3540" actId="255"/>
        <pc:sldMkLst>
          <pc:docMk/>
          <pc:sldMk cId="4162637551" sldId="258"/>
        </pc:sldMkLst>
        <pc:spChg chg="mod">
          <ac:chgData name="Shikhar" userId="b90a31bcc3f4c116" providerId="LiveId" clId="{B0074999-F6FF-4728-8FCB-FC33146F5E52}" dt="2021-12-14T20:34:46.701" v="2081" actId="14100"/>
          <ac:spMkLst>
            <pc:docMk/>
            <pc:sldMk cId="4162637551" sldId="258"/>
            <ac:spMk id="2" creationId="{831A9DAF-2EB2-4057-B5CA-B4529FC6F9C2}"/>
          </ac:spMkLst>
        </pc:spChg>
        <pc:spChg chg="mod">
          <ac:chgData name="Shikhar" userId="b90a31bcc3f4c116" providerId="LiveId" clId="{B0074999-F6FF-4728-8FCB-FC33146F5E52}" dt="2022-03-10T19:54:49.123" v="3540" actId="255"/>
          <ac:spMkLst>
            <pc:docMk/>
            <pc:sldMk cId="4162637551" sldId="258"/>
            <ac:spMk id="3" creationId="{A79FC060-028D-4802-AD22-1D35341F97ED}"/>
          </ac:spMkLst>
        </pc:spChg>
      </pc:sldChg>
      <pc:sldChg chg="modSp mod ord">
        <pc:chgData name="Shikhar" userId="b90a31bcc3f4c116" providerId="LiveId" clId="{B0074999-F6FF-4728-8FCB-FC33146F5E52}" dt="2022-03-08T22:12:51.554" v="3132" actId="207"/>
        <pc:sldMkLst>
          <pc:docMk/>
          <pc:sldMk cId="4054047529" sldId="259"/>
        </pc:sldMkLst>
        <pc:spChg chg="mod">
          <ac:chgData name="Shikhar" userId="b90a31bcc3f4c116" providerId="LiveId" clId="{B0074999-F6FF-4728-8FCB-FC33146F5E52}" dt="2022-03-08T22:12:51.554" v="3132" actId="207"/>
          <ac:spMkLst>
            <pc:docMk/>
            <pc:sldMk cId="4054047529" sldId="259"/>
            <ac:spMk id="2" creationId="{553A318D-D53D-4E9A-876E-961F2A0F1DAD}"/>
          </ac:spMkLst>
        </pc:spChg>
        <pc:spChg chg="mod">
          <ac:chgData name="Shikhar" userId="b90a31bcc3f4c116" providerId="LiveId" clId="{B0074999-F6FF-4728-8FCB-FC33146F5E52}" dt="2022-03-08T22:12:48.700" v="3131" actId="207"/>
          <ac:spMkLst>
            <pc:docMk/>
            <pc:sldMk cId="4054047529" sldId="259"/>
            <ac:spMk id="3" creationId="{D2B8B2A5-6FE7-44BF-813A-F2E5448601E6}"/>
          </ac:spMkLst>
        </pc:spChg>
      </pc:sldChg>
      <pc:sldChg chg="modSp mod">
        <pc:chgData name="Shikhar" userId="b90a31bcc3f4c116" providerId="LiveId" clId="{B0074999-F6FF-4728-8FCB-FC33146F5E52}" dt="2022-03-08T22:05:01.931" v="3062" actId="20577"/>
        <pc:sldMkLst>
          <pc:docMk/>
          <pc:sldMk cId="756833692" sldId="260"/>
        </pc:sldMkLst>
        <pc:spChg chg="mod">
          <ac:chgData name="Shikhar" userId="b90a31bcc3f4c116" providerId="LiveId" clId="{B0074999-F6FF-4728-8FCB-FC33146F5E52}" dt="2022-03-08T22:05:01.931" v="3062" actId="20577"/>
          <ac:spMkLst>
            <pc:docMk/>
            <pc:sldMk cId="756833692" sldId="260"/>
            <ac:spMk id="2" creationId="{B98D1662-49B4-487F-8A47-7ACE8FAC9E36}"/>
          </ac:spMkLst>
        </pc:spChg>
        <pc:spChg chg="mod">
          <ac:chgData name="Shikhar" userId="b90a31bcc3f4c116" providerId="LiveId" clId="{B0074999-F6FF-4728-8FCB-FC33146F5E52}" dt="2022-03-08T22:03:48.663" v="3011" actId="12"/>
          <ac:spMkLst>
            <pc:docMk/>
            <pc:sldMk cId="756833692" sldId="260"/>
            <ac:spMk id="3" creationId="{B9F3F565-FDD3-4320-A5F6-73B8A9F52B43}"/>
          </ac:spMkLst>
        </pc:spChg>
      </pc:sldChg>
      <pc:sldChg chg="modSp mod ord">
        <pc:chgData name="Shikhar" userId="b90a31bcc3f4c116" providerId="LiveId" clId="{B0074999-F6FF-4728-8FCB-FC33146F5E52}" dt="2022-03-08T22:13:18.022" v="3134" actId="20577"/>
        <pc:sldMkLst>
          <pc:docMk/>
          <pc:sldMk cId="603880848" sldId="261"/>
        </pc:sldMkLst>
        <pc:spChg chg="mod">
          <ac:chgData name="Shikhar" userId="b90a31bcc3f4c116" providerId="LiveId" clId="{B0074999-F6FF-4728-8FCB-FC33146F5E52}" dt="2022-03-08T22:13:18.022" v="3134" actId="20577"/>
          <ac:spMkLst>
            <pc:docMk/>
            <pc:sldMk cId="603880848" sldId="261"/>
            <ac:spMk id="2" creationId="{B68542A0-4F22-4CCD-B502-E009958B8482}"/>
          </ac:spMkLst>
        </pc:spChg>
        <pc:spChg chg="mod">
          <ac:chgData name="Shikhar" userId="b90a31bcc3f4c116" providerId="LiveId" clId="{B0074999-F6FF-4728-8FCB-FC33146F5E52}" dt="2022-03-08T22:04:22.561" v="3051" actId="20577"/>
          <ac:spMkLst>
            <pc:docMk/>
            <pc:sldMk cId="603880848" sldId="261"/>
            <ac:spMk id="3" creationId="{DFA9CE21-279F-45F5-BDA1-F34C10409D8E}"/>
          </ac:spMkLst>
        </pc:spChg>
      </pc:sldChg>
      <pc:sldChg chg="modSp mod ord">
        <pc:chgData name="Shikhar" userId="b90a31bcc3f4c116" providerId="LiveId" clId="{B0074999-F6FF-4728-8FCB-FC33146F5E52}" dt="2022-03-08T22:13:21.441" v="3135" actId="20577"/>
        <pc:sldMkLst>
          <pc:docMk/>
          <pc:sldMk cId="470615912" sldId="262"/>
        </pc:sldMkLst>
        <pc:spChg chg="mod">
          <ac:chgData name="Shikhar" userId="b90a31bcc3f4c116" providerId="LiveId" clId="{B0074999-F6FF-4728-8FCB-FC33146F5E52}" dt="2022-03-08T22:13:21.441" v="3135" actId="20577"/>
          <ac:spMkLst>
            <pc:docMk/>
            <pc:sldMk cId="470615912" sldId="262"/>
            <ac:spMk id="2" creationId="{0C330E49-634D-4DB0-90BD-FE338B1ACC0C}"/>
          </ac:spMkLst>
        </pc:spChg>
        <pc:spChg chg="mod">
          <ac:chgData name="Shikhar" userId="b90a31bcc3f4c116" providerId="LiveId" clId="{B0074999-F6FF-4728-8FCB-FC33146F5E52}" dt="2022-03-08T22:06:40.929" v="3082" actId="12"/>
          <ac:spMkLst>
            <pc:docMk/>
            <pc:sldMk cId="470615912" sldId="262"/>
            <ac:spMk id="3" creationId="{9ACD743C-1C75-4954-8EAB-163628472B9A}"/>
          </ac:spMkLst>
        </pc:spChg>
      </pc:sldChg>
      <pc:sldChg chg="modSp ord">
        <pc:chgData name="Shikhar" userId="b90a31bcc3f4c116" providerId="LiveId" clId="{B0074999-F6FF-4728-8FCB-FC33146F5E52}" dt="2021-12-14T19:16:35.337" v="554" actId="14100"/>
        <pc:sldMkLst>
          <pc:docMk/>
          <pc:sldMk cId="709522244" sldId="263"/>
        </pc:sldMkLst>
        <pc:picChg chg="mod">
          <ac:chgData name="Shikhar" userId="b90a31bcc3f4c116" providerId="LiveId" clId="{B0074999-F6FF-4728-8FCB-FC33146F5E52}" dt="2021-12-14T19:16:35.337" v="554" actId="14100"/>
          <ac:picMkLst>
            <pc:docMk/>
            <pc:sldMk cId="709522244" sldId="263"/>
            <ac:picMk id="1026" creationId="{BCC7CBB5-4F68-48C5-A21C-3ADBB269B2B3}"/>
          </ac:picMkLst>
        </pc:picChg>
      </pc:sldChg>
      <pc:sldChg chg="modSp mod">
        <pc:chgData name="Shikhar" userId="b90a31bcc3f4c116" providerId="LiveId" clId="{B0074999-F6FF-4728-8FCB-FC33146F5E52}" dt="2022-03-08T22:33:37.018" v="3410" actId="1076"/>
        <pc:sldMkLst>
          <pc:docMk/>
          <pc:sldMk cId="2725470862" sldId="264"/>
        </pc:sldMkLst>
        <pc:spChg chg="mod">
          <ac:chgData name="Shikhar" userId="b90a31bcc3f4c116" providerId="LiveId" clId="{B0074999-F6FF-4728-8FCB-FC33146F5E52}" dt="2022-03-08T22:33:33.142" v="3409" actId="1076"/>
          <ac:spMkLst>
            <pc:docMk/>
            <pc:sldMk cId="2725470862" sldId="264"/>
            <ac:spMk id="9" creationId="{CE240E87-21AD-4FAA-BD46-AC5B8EF34894}"/>
          </ac:spMkLst>
        </pc:spChg>
        <pc:picChg chg="mod">
          <ac:chgData name="Shikhar" userId="b90a31bcc3f4c116" providerId="LiveId" clId="{B0074999-F6FF-4728-8FCB-FC33146F5E52}" dt="2022-03-08T22:33:37.018" v="3410" actId="1076"/>
          <ac:picMkLst>
            <pc:docMk/>
            <pc:sldMk cId="2725470862" sldId="264"/>
            <ac:picMk id="2056" creationId="{694F18B9-60A2-4308-BEB2-0945214175E5}"/>
          </ac:picMkLst>
        </pc:picChg>
      </pc:sldChg>
      <pc:sldChg chg="modSp mod ord">
        <pc:chgData name="Shikhar" userId="b90a31bcc3f4c116" providerId="LiveId" clId="{B0074999-F6FF-4728-8FCB-FC33146F5E52}" dt="2022-03-08T22:13:36.972" v="3136" actId="14100"/>
        <pc:sldMkLst>
          <pc:docMk/>
          <pc:sldMk cId="3989149939" sldId="265"/>
        </pc:sldMkLst>
        <pc:spChg chg="mod">
          <ac:chgData name="Shikhar" userId="b90a31bcc3f4c116" providerId="LiveId" clId="{B0074999-F6FF-4728-8FCB-FC33146F5E52}" dt="2022-03-08T22:13:36.972" v="3136" actId="14100"/>
          <ac:spMkLst>
            <pc:docMk/>
            <pc:sldMk cId="3989149939" sldId="265"/>
            <ac:spMk id="4" creationId="{C23ACA5E-4917-464D-A454-89052BDAD586}"/>
          </ac:spMkLst>
        </pc:spChg>
      </pc:sldChg>
      <pc:sldChg chg="addSp modSp new mod modClrScheme chgLayout">
        <pc:chgData name="Shikhar" userId="b90a31bcc3f4c116" providerId="LiveId" clId="{B0074999-F6FF-4728-8FCB-FC33146F5E52}" dt="2021-12-14T20:22:39.407" v="1909" actId="14100"/>
        <pc:sldMkLst>
          <pc:docMk/>
          <pc:sldMk cId="814789506" sldId="266"/>
        </pc:sldMkLst>
        <pc:spChg chg="add mod ord">
          <ac:chgData name="Shikhar" userId="b90a31bcc3f4c116" providerId="LiveId" clId="{B0074999-F6FF-4728-8FCB-FC33146F5E52}" dt="2021-12-14T20:22:39.407" v="1909" actId="14100"/>
          <ac:spMkLst>
            <pc:docMk/>
            <pc:sldMk cId="814789506" sldId="266"/>
            <ac:spMk id="2" creationId="{0F76368B-A692-44FA-B2CB-67E046D8EBC0}"/>
          </ac:spMkLst>
        </pc:spChg>
        <pc:spChg chg="add mod ord">
          <ac:chgData name="Shikhar" userId="b90a31bcc3f4c116" providerId="LiveId" clId="{B0074999-F6FF-4728-8FCB-FC33146F5E52}" dt="2021-12-14T20:22:32.895" v="1908" actId="27636"/>
          <ac:spMkLst>
            <pc:docMk/>
            <pc:sldMk cId="814789506" sldId="266"/>
            <ac:spMk id="3" creationId="{0BF95E14-E5E9-413F-845E-9485718A774E}"/>
          </ac:spMkLst>
        </pc:spChg>
        <pc:picChg chg="add mod">
          <ac:chgData name="Shikhar" userId="b90a31bcc3f4c116" providerId="LiveId" clId="{B0074999-F6FF-4728-8FCB-FC33146F5E52}" dt="2021-12-14T20:22:24.203" v="1906" actId="14100"/>
          <ac:picMkLst>
            <pc:docMk/>
            <pc:sldMk cId="814789506" sldId="266"/>
            <ac:picMk id="1026" creationId="{D3B9B5B9-6ECC-43D7-B0FC-4FD612F28D73}"/>
          </ac:picMkLst>
        </pc:picChg>
      </pc:sldChg>
      <pc:sldChg chg="new del">
        <pc:chgData name="Shikhar" userId="b90a31bcc3f4c116" providerId="LiveId" clId="{B0074999-F6FF-4728-8FCB-FC33146F5E52}" dt="2021-12-14T15:42:38.596" v="17" actId="47"/>
        <pc:sldMkLst>
          <pc:docMk/>
          <pc:sldMk cId="1755916937" sldId="267"/>
        </pc:sldMkLst>
      </pc:sldChg>
      <pc:sldChg chg="new del">
        <pc:chgData name="Shikhar" userId="b90a31bcc3f4c116" providerId="LiveId" clId="{B0074999-F6FF-4728-8FCB-FC33146F5E52}" dt="2021-12-14T15:42:33.575" v="16" actId="47"/>
        <pc:sldMkLst>
          <pc:docMk/>
          <pc:sldMk cId="420989366" sldId="268"/>
        </pc:sldMkLst>
      </pc:sldChg>
      <pc:sldChg chg="addSp modSp new">
        <pc:chgData name="Shikhar" userId="b90a31bcc3f4c116" providerId="LiveId" clId="{B0074999-F6FF-4728-8FCB-FC33146F5E52}" dt="2022-03-08T22:07:04.055" v="3087" actId="1076"/>
        <pc:sldMkLst>
          <pc:docMk/>
          <pc:sldMk cId="3850495339" sldId="269"/>
        </pc:sldMkLst>
        <pc:picChg chg="add mod">
          <ac:chgData name="Shikhar" userId="b90a31bcc3f4c116" providerId="LiveId" clId="{B0074999-F6FF-4728-8FCB-FC33146F5E52}" dt="2022-03-08T22:07:04.055" v="3087" actId="1076"/>
          <ac:picMkLst>
            <pc:docMk/>
            <pc:sldMk cId="3850495339" sldId="269"/>
            <ac:picMk id="2050" creationId="{3CF016D6-5980-4242-A266-666EC4430945}"/>
          </ac:picMkLst>
        </pc:picChg>
      </pc:sldChg>
      <pc:sldChg chg="addSp modSp new ord">
        <pc:chgData name="Shikhar" userId="b90a31bcc3f4c116" providerId="LiveId" clId="{B0074999-F6FF-4728-8FCB-FC33146F5E52}" dt="2021-12-14T19:57:05.140" v="1588" actId="1076"/>
        <pc:sldMkLst>
          <pc:docMk/>
          <pc:sldMk cId="400893762" sldId="270"/>
        </pc:sldMkLst>
        <pc:picChg chg="add mod">
          <ac:chgData name="Shikhar" userId="b90a31bcc3f4c116" providerId="LiveId" clId="{B0074999-F6FF-4728-8FCB-FC33146F5E52}" dt="2021-12-14T19:57:05.140" v="1588" actId="1076"/>
          <ac:picMkLst>
            <pc:docMk/>
            <pc:sldMk cId="400893762" sldId="270"/>
            <ac:picMk id="3074" creationId="{E6810CF8-BE2E-49A9-BC65-F7139F2A5AD6}"/>
          </ac:picMkLst>
        </pc:picChg>
      </pc:sldChg>
      <pc:sldChg chg="addSp modSp new del mod ord">
        <pc:chgData name="Shikhar" userId="b90a31bcc3f4c116" providerId="LiveId" clId="{B0074999-F6FF-4728-8FCB-FC33146F5E52}" dt="2021-12-14T15:48:24.750" v="158" actId="47"/>
        <pc:sldMkLst>
          <pc:docMk/>
          <pc:sldMk cId="188417280" sldId="271"/>
        </pc:sldMkLst>
        <pc:spChg chg="add mod">
          <ac:chgData name="Shikhar" userId="b90a31bcc3f4c116" providerId="LiveId" clId="{B0074999-F6FF-4728-8FCB-FC33146F5E52}" dt="2021-12-14T15:48:19.931" v="156" actId="6549"/>
          <ac:spMkLst>
            <pc:docMk/>
            <pc:sldMk cId="188417280" sldId="271"/>
            <ac:spMk id="3" creationId="{4291E278-D1FB-46DE-898B-449F0CDFBC96}"/>
          </ac:spMkLst>
        </pc:spChg>
      </pc:sldChg>
      <pc:sldChg chg="new del">
        <pc:chgData name="Shikhar" userId="b90a31bcc3f4c116" providerId="LiveId" clId="{B0074999-F6FF-4728-8FCB-FC33146F5E52}" dt="2021-12-14T15:44:53.925" v="29" actId="47"/>
        <pc:sldMkLst>
          <pc:docMk/>
          <pc:sldMk cId="2651368398" sldId="271"/>
        </pc:sldMkLst>
      </pc:sldChg>
      <pc:sldChg chg="new del">
        <pc:chgData name="Shikhar" userId="b90a31bcc3f4c116" providerId="LiveId" clId="{B0074999-F6FF-4728-8FCB-FC33146F5E52}" dt="2021-12-14T15:45:01.794" v="30" actId="47"/>
        <pc:sldMkLst>
          <pc:docMk/>
          <pc:sldMk cId="2272862044" sldId="272"/>
        </pc:sldMkLst>
      </pc:sldChg>
      <pc:sldChg chg="new del ord">
        <pc:chgData name="Shikhar" userId="b90a31bcc3f4c116" providerId="LiveId" clId="{B0074999-F6FF-4728-8FCB-FC33146F5E52}" dt="2021-12-14T15:55:20.310" v="184" actId="47"/>
        <pc:sldMkLst>
          <pc:docMk/>
          <pc:sldMk cId="4247448314" sldId="272"/>
        </pc:sldMkLst>
      </pc:sldChg>
      <pc:sldChg chg="modSp new mod ord">
        <pc:chgData name="Shikhar" userId="b90a31bcc3f4c116" providerId="LiveId" clId="{B0074999-F6FF-4728-8FCB-FC33146F5E52}" dt="2022-03-08T22:12:37.601" v="3130" actId="20577"/>
        <pc:sldMkLst>
          <pc:docMk/>
          <pc:sldMk cId="2643263500" sldId="273"/>
        </pc:sldMkLst>
        <pc:spChg chg="mod">
          <ac:chgData name="Shikhar" userId="b90a31bcc3f4c116" providerId="LiveId" clId="{B0074999-F6FF-4728-8FCB-FC33146F5E52}" dt="2022-03-08T22:12:37.601" v="3130" actId="20577"/>
          <ac:spMkLst>
            <pc:docMk/>
            <pc:sldMk cId="2643263500" sldId="273"/>
            <ac:spMk id="2" creationId="{DBDB2C1E-7DF4-43B7-A31E-E5A4DFE48DDF}"/>
          </ac:spMkLst>
        </pc:spChg>
        <pc:spChg chg="mod">
          <ac:chgData name="Shikhar" userId="b90a31bcc3f4c116" providerId="LiveId" clId="{B0074999-F6FF-4728-8FCB-FC33146F5E52}" dt="2022-03-08T21:52:48.432" v="2779" actId="113"/>
          <ac:spMkLst>
            <pc:docMk/>
            <pc:sldMk cId="2643263500" sldId="273"/>
            <ac:spMk id="3" creationId="{BF960221-2871-4CE1-931A-D9F1C38F8D6D}"/>
          </ac:spMkLst>
        </pc:spChg>
      </pc:sldChg>
      <pc:sldChg chg="new del">
        <pc:chgData name="Shikhar" userId="b90a31bcc3f4c116" providerId="LiveId" clId="{B0074999-F6FF-4728-8FCB-FC33146F5E52}" dt="2021-12-14T16:17:01.240" v="210" actId="47"/>
        <pc:sldMkLst>
          <pc:docMk/>
          <pc:sldMk cId="3602204078" sldId="274"/>
        </pc:sldMkLst>
      </pc:sldChg>
      <pc:sldChg chg="modSp new del">
        <pc:chgData name="Shikhar" userId="b90a31bcc3f4c116" providerId="LiveId" clId="{B0074999-F6FF-4728-8FCB-FC33146F5E52}" dt="2021-12-14T19:20:48.573" v="564" actId="47"/>
        <pc:sldMkLst>
          <pc:docMk/>
          <pc:sldMk cId="391025528" sldId="275"/>
        </pc:sldMkLst>
        <pc:spChg chg="mod">
          <ac:chgData name="Shikhar" userId="b90a31bcc3f4c116" providerId="LiveId" clId="{B0074999-F6FF-4728-8FCB-FC33146F5E52}" dt="2021-12-14T18:13:52.283" v="222"/>
          <ac:spMkLst>
            <pc:docMk/>
            <pc:sldMk cId="391025528" sldId="275"/>
            <ac:spMk id="2" creationId="{FF651276-D8A3-42F5-8960-C794B356CE52}"/>
          </ac:spMkLst>
        </pc:spChg>
        <pc:spChg chg="mod">
          <ac:chgData name="Shikhar" userId="b90a31bcc3f4c116" providerId="LiveId" clId="{B0074999-F6FF-4728-8FCB-FC33146F5E52}" dt="2021-12-14T18:13:52.283" v="222"/>
          <ac:spMkLst>
            <pc:docMk/>
            <pc:sldMk cId="391025528" sldId="275"/>
            <ac:spMk id="3" creationId="{E8ED4AAA-CDAA-404A-9918-155F8242655D}"/>
          </ac:spMkLst>
        </pc:spChg>
      </pc:sldChg>
      <pc:sldChg chg="new del">
        <pc:chgData name="Shikhar" userId="b90a31bcc3f4c116" providerId="LiveId" clId="{B0074999-F6FF-4728-8FCB-FC33146F5E52}" dt="2021-12-14T16:17:03.684" v="211" actId="47"/>
        <pc:sldMkLst>
          <pc:docMk/>
          <pc:sldMk cId="2494640009" sldId="276"/>
        </pc:sldMkLst>
      </pc:sldChg>
      <pc:sldChg chg="new del">
        <pc:chgData name="Shikhar" userId="b90a31bcc3f4c116" providerId="LiveId" clId="{B0074999-F6FF-4728-8FCB-FC33146F5E52}" dt="2021-12-14T16:17:04.891" v="212" actId="47"/>
        <pc:sldMkLst>
          <pc:docMk/>
          <pc:sldMk cId="80432670" sldId="277"/>
        </pc:sldMkLst>
      </pc:sldChg>
      <pc:sldChg chg="addSp delSp modSp new mod ord">
        <pc:chgData name="Shikhar" userId="b90a31bcc3f4c116" providerId="LiveId" clId="{B0074999-F6FF-4728-8FCB-FC33146F5E52}" dt="2022-03-08T22:10:17.789" v="3112" actId="1076"/>
        <pc:sldMkLst>
          <pc:docMk/>
          <pc:sldMk cId="537389798" sldId="278"/>
        </pc:sldMkLst>
        <pc:spChg chg="add del">
          <ac:chgData name="Shikhar" userId="b90a31bcc3f4c116" providerId="LiveId" clId="{B0074999-F6FF-4728-8FCB-FC33146F5E52}" dt="2021-12-14T15:59:23.392" v="198" actId="478"/>
          <ac:spMkLst>
            <pc:docMk/>
            <pc:sldMk cId="537389798" sldId="278"/>
            <ac:spMk id="3" creationId="{F4E387DF-EFDD-42D9-A105-EC07FF545506}"/>
          </ac:spMkLst>
        </pc:spChg>
        <pc:picChg chg="add del mod">
          <ac:chgData name="Shikhar" userId="b90a31bcc3f4c116" providerId="LiveId" clId="{B0074999-F6FF-4728-8FCB-FC33146F5E52}" dt="2022-03-08T22:08:54.415" v="3092" actId="478"/>
          <ac:picMkLst>
            <pc:docMk/>
            <pc:sldMk cId="537389798" sldId="278"/>
            <ac:picMk id="1026" creationId="{3EF03C42-E6B1-4D37-8F0B-2A3134389068}"/>
          </ac:picMkLst>
        </pc:picChg>
        <pc:picChg chg="add mod">
          <ac:chgData name="Shikhar" userId="b90a31bcc3f4c116" providerId="LiveId" clId="{B0074999-F6FF-4728-8FCB-FC33146F5E52}" dt="2022-03-08T22:10:17.789" v="3112" actId="1076"/>
          <ac:picMkLst>
            <pc:docMk/>
            <pc:sldMk cId="537389798" sldId="278"/>
            <ac:picMk id="1028" creationId="{5AF38BAD-148A-48CE-812D-399625B01683}"/>
          </ac:picMkLst>
        </pc:picChg>
        <pc:picChg chg="add del">
          <ac:chgData name="Shikhar" userId="b90a31bcc3f4c116" providerId="LiveId" clId="{B0074999-F6FF-4728-8FCB-FC33146F5E52}" dt="2022-03-08T22:09:51.982" v="3103" actId="478"/>
          <ac:picMkLst>
            <pc:docMk/>
            <pc:sldMk cId="537389798" sldId="278"/>
            <ac:picMk id="1030" creationId="{A670E2EC-09ED-452A-82F7-873BD4CC0503}"/>
          </ac:picMkLst>
        </pc:picChg>
        <pc:picChg chg="add mod">
          <ac:chgData name="Shikhar" userId="b90a31bcc3f4c116" providerId="LiveId" clId="{B0074999-F6FF-4728-8FCB-FC33146F5E52}" dt="2022-03-08T22:10:15.114" v="3111" actId="1076"/>
          <ac:picMkLst>
            <pc:docMk/>
            <pc:sldMk cId="537389798" sldId="278"/>
            <ac:picMk id="1032" creationId="{09EAFBB5-6BF5-4308-BE06-FFC890390379}"/>
          </ac:picMkLst>
        </pc:picChg>
        <pc:picChg chg="add del mod">
          <ac:chgData name="Shikhar" userId="b90a31bcc3f4c116" providerId="LiveId" clId="{B0074999-F6FF-4728-8FCB-FC33146F5E52}" dt="2022-03-08T22:09:47.840" v="3101" actId="478"/>
          <ac:picMkLst>
            <pc:docMk/>
            <pc:sldMk cId="537389798" sldId="278"/>
            <ac:picMk id="4098" creationId="{85BF1E2B-5C01-484C-8979-7F8FC67E45DA}"/>
          </ac:picMkLst>
        </pc:picChg>
        <pc:picChg chg="add del mod">
          <ac:chgData name="Shikhar" userId="b90a31bcc3f4c116" providerId="LiveId" clId="{B0074999-F6FF-4728-8FCB-FC33146F5E52}" dt="2022-03-08T22:08:54.415" v="3092" actId="478"/>
          <ac:picMkLst>
            <pc:docMk/>
            <pc:sldMk cId="537389798" sldId="278"/>
            <ac:picMk id="4100" creationId="{59910AAB-F046-4168-871D-8C4E492B91A0}"/>
          </ac:picMkLst>
        </pc:picChg>
      </pc:sldChg>
      <pc:sldChg chg="addSp delSp modSp new mod ord modClrScheme chgLayout">
        <pc:chgData name="Shikhar" userId="b90a31bcc3f4c116" providerId="LiveId" clId="{B0074999-F6FF-4728-8FCB-FC33146F5E52}" dt="2021-12-14T19:16:58.387" v="556" actId="207"/>
        <pc:sldMkLst>
          <pc:docMk/>
          <pc:sldMk cId="3895172350" sldId="279"/>
        </pc:sldMkLst>
        <pc:spChg chg="del mod ord">
          <ac:chgData name="Shikhar" userId="b90a31bcc3f4c116" providerId="LiveId" clId="{B0074999-F6FF-4728-8FCB-FC33146F5E52}" dt="2021-12-14T18:14:32.116" v="226" actId="700"/>
          <ac:spMkLst>
            <pc:docMk/>
            <pc:sldMk cId="3895172350" sldId="279"/>
            <ac:spMk id="2" creationId="{DE71B026-08DF-4CD1-A20F-033428E33F59}"/>
          </ac:spMkLst>
        </pc:spChg>
        <pc:spChg chg="del mod ord">
          <ac:chgData name="Shikhar" userId="b90a31bcc3f4c116" providerId="LiveId" clId="{B0074999-F6FF-4728-8FCB-FC33146F5E52}" dt="2021-12-14T18:14:32.116" v="226" actId="700"/>
          <ac:spMkLst>
            <pc:docMk/>
            <pc:sldMk cId="3895172350" sldId="279"/>
            <ac:spMk id="3" creationId="{7A0348C7-44A1-458C-AE1C-1E87475B44E5}"/>
          </ac:spMkLst>
        </pc:spChg>
        <pc:spChg chg="add mod ord">
          <ac:chgData name="Shikhar" userId="b90a31bcc3f4c116" providerId="LiveId" clId="{B0074999-F6FF-4728-8FCB-FC33146F5E52}" dt="2021-12-14T18:19:49.095" v="302" actId="14100"/>
          <ac:spMkLst>
            <pc:docMk/>
            <pc:sldMk cId="3895172350" sldId="279"/>
            <ac:spMk id="4" creationId="{2420A358-1A69-4016-A138-AB520713221F}"/>
          </ac:spMkLst>
        </pc:spChg>
        <pc:spChg chg="add del mod ord">
          <ac:chgData name="Shikhar" userId="b90a31bcc3f4c116" providerId="LiveId" clId="{B0074999-F6FF-4728-8FCB-FC33146F5E52}" dt="2021-12-14T18:15:32.591" v="233" actId="700"/>
          <ac:spMkLst>
            <pc:docMk/>
            <pc:sldMk cId="3895172350" sldId="279"/>
            <ac:spMk id="5" creationId="{A3DCC298-9700-40CB-A6F7-DB218E4E340B}"/>
          </ac:spMkLst>
        </pc:spChg>
        <pc:spChg chg="add del mod ord">
          <ac:chgData name="Shikhar" userId="b90a31bcc3f4c116" providerId="LiveId" clId="{B0074999-F6FF-4728-8FCB-FC33146F5E52}" dt="2021-12-14T18:15:32.591" v="233" actId="700"/>
          <ac:spMkLst>
            <pc:docMk/>
            <pc:sldMk cId="3895172350" sldId="279"/>
            <ac:spMk id="6" creationId="{ACA1825A-7BCB-4608-BBD4-C51CC29617B3}"/>
          </ac:spMkLst>
        </pc:spChg>
        <pc:spChg chg="add mod ord">
          <ac:chgData name="Shikhar" userId="b90a31bcc3f4c116" providerId="LiveId" clId="{B0074999-F6FF-4728-8FCB-FC33146F5E52}" dt="2021-12-14T19:16:58.387" v="556" actId="207"/>
          <ac:spMkLst>
            <pc:docMk/>
            <pc:sldMk cId="3895172350" sldId="279"/>
            <ac:spMk id="8" creationId="{31B01244-B6C7-4521-BB53-EC067E3B20CA}"/>
          </ac:spMkLst>
        </pc:spChg>
        <pc:picChg chg="add mod">
          <ac:chgData name="Shikhar" userId="b90a31bcc3f4c116" providerId="LiveId" clId="{B0074999-F6FF-4728-8FCB-FC33146F5E52}" dt="2021-12-14T18:19:32.612" v="299" actId="1076"/>
          <ac:picMkLst>
            <pc:docMk/>
            <pc:sldMk cId="3895172350" sldId="279"/>
            <ac:picMk id="7" creationId="{354368EE-E7D5-4312-AC49-37BB7DA01E76}"/>
          </ac:picMkLst>
        </pc:picChg>
      </pc:sldChg>
      <pc:sldChg chg="addSp modSp new">
        <pc:chgData name="Shikhar" userId="b90a31bcc3f4c116" providerId="LiveId" clId="{B0074999-F6FF-4728-8FCB-FC33146F5E52}" dt="2021-12-14T19:21:05.657" v="567"/>
        <pc:sldMkLst>
          <pc:docMk/>
          <pc:sldMk cId="2151996087" sldId="280"/>
        </pc:sldMkLst>
        <pc:picChg chg="add mod">
          <ac:chgData name="Shikhar" userId="b90a31bcc3f4c116" providerId="LiveId" clId="{B0074999-F6FF-4728-8FCB-FC33146F5E52}" dt="2021-12-14T19:21:05.657" v="567"/>
          <ac:picMkLst>
            <pc:docMk/>
            <pc:sldMk cId="2151996087" sldId="280"/>
            <ac:picMk id="3" creationId="{3F59EBA6-5DF0-4EFF-81D5-3AAADBC70099}"/>
          </ac:picMkLst>
        </pc:picChg>
      </pc:sldChg>
      <pc:sldChg chg="addSp modSp new">
        <pc:chgData name="Shikhar" userId="b90a31bcc3f4c116" providerId="LiveId" clId="{B0074999-F6FF-4728-8FCB-FC33146F5E52}" dt="2021-12-14T19:21:20.001" v="568"/>
        <pc:sldMkLst>
          <pc:docMk/>
          <pc:sldMk cId="1677893801" sldId="281"/>
        </pc:sldMkLst>
        <pc:picChg chg="add mod">
          <ac:chgData name="Shikhar" userId="b90a31bcc3f4c116" providerId="LiveId" clId="{B0074999-F6FF-4728-8FCB-FC33146F5E52}" dt="2021-12-14T19:21:20.001" v="568"/>
          <ac:picMkLst>
            <pc:docMk/>
            <pc:sldMk cId="1677893801" sldId="281"/>
            <ac:picMk id="3" creationId="{37FED906-8445-45D3-B91F-39289763CE42}"/>
          </ac:picMkLst>
        </pc:picChg>
      </pc:sldChg>
      <pc:sldChg chg="addSp modSp new">
        <pc:chgData name="Shikhar" userId="b90a31bcc3f4c116" providerId="LiveId" clId="{B0074999-F6FF-4728-8FCB-FC33146F5E52}" dt="2021-12-14T19:21:30.418" v="569"/>
        <pc:sldMkLst>
          <pc:docMk/>
          <pc:sldMk cId="2863526189" sldId="282"/>
        </pc:sldMkLst>
        <pc:picChg chg="add mod">
          <ac:chgData name="Shikhar" userId="b90a31bcc3f4c116" providerId="LiveId" clId="{B0074999-F6FF-4728-8FCB-FC33146F5E52}" dt="2021-12-14T19:21:30.418" v="569"/>
          <ac:picMkLst>
            <pc:docMk/>
            <pc:sldMk cId="2863526189" sldId="282"/>
            <ac:picMk id="3" creationId="{201D665C-8DC3-48CA-932A-FAD37F7A718C}"/>
          </ac:picMkLst>
        </pc:picChg>
      </pc:sldChg>
      <pc:sldChg chg="addSp modSp new mod modClrScheme chgLayout">
        <pc:chgData name="Shikhar" userId="b90a31bcc3f4c116" providerId="LiveId" clId="{B0074999-F6FF-4728-8FCB-FC33146F5E52}" dt="2021-12-14T19:29:03.720" v="739" actId="207"/>
        <pc:sldMkLst>
          <pc:docMk/>
          <pc:sldMk cId="2458421365" sldId="283"/>
        </pc:sldMkLst>
        <pc:spChg chg="add mod ord">
          <ac:chgData name="Shikhar" userId="b90a31bcc3f4c116" providerId="LiveId" clId="{B0074999-F6FF-4728-8FCB-FC33146F5E52}" dt="2021-12-14T19:29:03.720" v="739" actId="207"/>
          <ac:spMkLst>
            <pc:docMk/>
            <pc:sldMk cId="2458421365" sldId="283"/>
            <ac:spMk id="4" creationId="{1E093AB0-DFDD-4456-A12A-15FDC98027F2}"/>
          </ac:spMkLst>
        </pc:spChg>
        <pc:picChg chg="add mod">
          <ac:chgData name="Shikhar" userId="b90a31bcc3f4c116" providerId="LiveId" clId="{B0074999-F6FF-4728-8FCB-FC33146F5E52}" dt="2021-12-14T19:28:40.728" v="714" actId="14100"/>
          <ac:picMkLst>
            <pc:docMk/>
            <pc:sldMk cId="2458421365" sldId="283"/>
            <ac:picMk id="3" creationId="{F2EBCD2C-436C-4918-91A3-81A3DB0B204F}"/>
          </ac:picMkLst>
        </pc:picChg>
      </pc:sldChg>
      <pc:sldChg chg="addSp delSp modSp new mod modClrScheme chgLayout">
        <pc:chgData name="Shikhar" userId="b90a31bcc3f4c116" providerId="LiveId" clId="{B0074999-F6FF-4728-8FCB-FC33146F5E52}" dt="2021-12-14T19:28:11.028" v="708" actId="14100"/>
        <pc:sldMkLst>
          <pc:docMk/>
          <pc:sldMk cId="2667580661" sldId="284"/>
        </pc:sldMkLst>
        <pc:spChg chg="add mod ord">
          <ac:chgData name="Shikhar" userId="b90a31bcc3f4c116" providerId="LiveId" clId="{B0074999-F6FF-4728-8FCB-FC33146F5E52}" dt="2021-12-14T19:28:11.028" v="708" actId="14100"/>
          <ac:spMkLst>
            <pc:docMk/>
            <pc:sldMk cId="2667580661" sldId="284"/>
            <ac:spMk id="4" creationId="{1970AD44-B2CD-4974-AF34-AAF7434EA696}"/>
          </ac:spMkLst>
        </pc:spChg>
        <pc:spChg chg="add del mod ord">
          <ac:chgData name="Shikhar" userId="b90a31bcc3f4c116" providerId="LiveId" clId="{B0074999-F6FF-4728-8FCB-FC33146F5E52}" dt="2021-12-14T19:27:48.231" v="701" actId="700"/>
          <ac:spMkLst>
            <pc:docMk/>
            <pc:sldMk cId="2667580661" sldId="284"/>
            <ac:spMk id="5" creationId="{9636E27D-F699-481E-A9A7-E7A3BE0B7DED}"/>
          </ac:spMkLst>
        </pc:spChg>
        <pc:picChg chg="add mod">
          <ac:chgData name="Shikhar" userId="b90a31bcc3f4c116" providerId="LiveId" clId="{B0074999-F6FF-4728-8FCB-FC33146F5E52}" dt="2021-12-14T19:25:48.736" v="633" actId="1076"/>
          <ac:picMkLst>
            <pc:docMk/>
            <pc:sldMk cId="2667580661" sldId="284"/>
            <ac:picMk id="3" creationId="{61BBF87B-EAB7-41B9-813E-8DF9512B67CA}"/>
          </ac:picMkLst>
        </pc:picChg>
      </pc:sldChg>
      <pc:sldChg chg="addSp modSp new mod modClrScheme chgLayout">
        <pc:chgData name="Shikhar" userId="b90a31bcc3f4c116" providerId="LiveId" clId="{B0074999-F6FF-4728-8FCB-FC33146F5E52}" dt="2022-03-08T22:15:58.620" v="3162" actId="207"/>
        <pc:sldMkLst>
          <pc:docMk/>
          <pc:sldMk cId="2973322949" sldId="285"/>
        </pc:sldMkLst>
        <pc:spChg chg="add mod ord">
          <ac:chgData name="Shikhar" userId="b90a31bcc3f4c116" providerId="LiveId" clId="{B0074999-F6FF-4728-8FCB-FC33146F5E52}" dt="2022-03-08T22:14:21.372" v="3144" actId="255"/>
          <ac:spMkLst>
            <pc:docMk/>
            <pc:sldMk cId="2973322949" sldId="285"/>
            <ac:spMk id="2" creationId="{B4EA320B-5A60-4260-8014-B58759780914}"/>
          </ac:spMkLst>
        </pc:spChg>
        <pc:spChg chg="add mod ord">
          <ac:chgData name="Shikhar" userId="b90a31bcc3f4c116" providerId="LiveId" clId="{B0074999-F6FF-4728-8FCB-FC33146F5E52}" dt="2022-03-08T22:15:58.620" v="3162" actId="207"/>
          <ac:spMkLst>
            <pc:docMk/>
            <pc:sldMk cId="2973322949" sldId="285"/>
            <ac:spMk id="3" creationId="{5155222E-7892-42FD-A343-EE9914CF690D}"/>
          </ac:spMkLst>
        </pc:spChg>
      </pc:sldChg>
      <pc:sldChg chg="addSp modSp new mod modClrScheme chgLayout">
        <pc:chgData name="Shikhar" userId="b90a31bcc3f4c116" providerId="LiveId" clId="{B0074999-F6FF-4728-8FCB-FC33146F5E52}" dt="2022-03-08T22:17:38.763" v="3174" actId="207"/>
        <pc:sldMkLst>
          <pc:docMk/>
          <pc:sldMk cId="630643896" sldId="286"/>
        </pc:sldMkLst>
        <pc:spChg chg="add mod ord">
          <ac:chgData name="Shikhar" userId="b90a31bcc3f4c116" providerId="LiveId" clId="{B0074999-F6FF-4728-8FCB-FC33146F5E52}" dt="2022-03-08T22:16:20.011" v="3163" actId="255"/>
          <ac:spMkLst>
            <pc:docMk/>
            <pc:sldMk cId="630643896" sldId="286"/>
            <ac:spMk id="2" creationId="{94B742AB-38A8-4D16-BF78-710D362BA2CB}"/>
          </ac:spMkLst>
        </pc:spChg>
        <pc:spChg chg="add mod ord">
          <ac:chgData name="Shikhar" userId="b90a31bcc3f4c116" providerId="LiveId" clId="{B0074999-F6FF-4728-8FCB-FC33146F5E52}" dt="2022-03-08T22:17:38.763" v="3174" actId="207"/>
          <ac:spMkLst>
            <pc:docMk/>
            <pc:sldMk cId="630643896" sldId="286"/>
            <ac:spMk id="3" creationId="{84CBB9BB-FC96-4059-9EEF-EF72BE149FA1}"/>
          </ac:spMkLst>
        </pc:spChg>
      </pc:sldChg>
      <pc:sldChg chg="new del">
        <pc:chgData name="Shikhar" userId="b90a31bcc3f4c116" providerId="LiveId" clId="{B0074999-F6FF-4728-8FCB-FC33146F5E52}" dt="2021-12-14T20:29:07.657" v="1989" actId="47"/>
        <pc:sldMkLst>
          <pc:docMk/>
          <pc:sldMk cId="1243798186" sldId="287"/>
        </pc:sldMkLst>
      </pc:sldChg>
      <pc:sldChg chg="addSp delSp modSp new mod modClrScheme chgLayout">
        <pc:chgData name="Shikhar" userId="b90a31bcc3f4c116" providerId="LiveId" clId="{B0074999-F6FF-4728-8FCB-FC33146F5E52}" dt="2021-12-14T20:30:13.243" v="2030" actId="20577"/>
        <pc:sldMkLst>
          <pc:docMk/>
          <pc:sldMk cId="56343781" sldId="288"/>
        </pc:sldMkLst>
        <pc:spChg chg="del mod ord">
          <ac:chgData name="Shikhar" userId="b90a31bcc3f4c116" providerId="LiveId" clId="{B0074999-F6FF-4728-8FCB-FC33146F5E52}" dt="2021-12-14T20:29:15.827" v="1990" actId="700"/>
          <ac:spMkLst>
            <pc:docMk/>
            <pc:sldMk cId="56343781" sldId="288"/>
            <ac:spMk id="2" creationId="{DCFAF1B7-0B50-4716-9451-AA73FDF64FFD}"/>
          </ac:spMkLst>
        </pc:spChg>
        <pc:spChg chg="del">
          <ac:chgData name="Shikhar" userId="b90a31bcc3f4c116" providerId="LiveId" clId="{B0074999-F6FF-4728-8FCB-FC33146F5E52}" dt="2021-12-14T20:29:15.827" v="1990" actId="700"/>
          <ac:spMkLst>
            <pc:docMk/>
            <pc:sldMk cId="56343781" sldId="288"/>
            <ac:spMk id="3" creationId="{6FEE992C-F470-452E-845B-AB7C739813E7}"/>
          </ac:spMkLst>
        </pc:spChg>
        <pc:spChg chg="add mod ord">
          <ac:chgData name="Shikhar" userId="b90a31bcc3f4c116" providerId="LiveId" clId="{B0074999-F6FF-4728-8FCB-FC33146F5E52}" dt="2021-12-14T20:30:13.243" v="2030" actId="20577"/>
          <ac:spMkLst>
            <pc:docMk/>
            <pc:sldMk cId="56343781" sldId="288"/>
            <ac:spMk id="4" creationId="{0D16B576-894E-496D-9065-5AF9B74C6502}"/>
          </ac:spMkLst>
        </pc:spChg>
      </pc:sldChg>
      <pc:sldChg chg="addSp delSp modSp new del mod modClrScheme chgLayout">
        <pc:chgData name="Shikhar" userId="b90a31bcc3f4c116" providerId="LiveId" clId="{B0074999-F6FF-4728-8FCB-FC33146F5E52}" dt="2022-03-08T22:34:13.530" v="3411" actId="47"/>
        <pc:sldMkLst>
          <pc:docMk/>
          <pc:sldMk cId="1582194545" sldId="289"/>
        </pc:sldMkLst>
        <pc:spChg chg="del mod ord">
          <ac:chgData name="Shikhar" userId="b90a31bcc3f4c116" providerId="LiveId" clId="{B0074999-F6FF-4728-8FCB-FC33146F5E52}" dt="2021-12-14T20:28:04.776" v="1936" actId="700"/>
          <ac:spMkLst>
            <pc:docMk/>
            <pc:sldMk cId="1582194545" sldId="289"/>
            <ac:spMk id="2" creationId="{3D0AE080-0A6F-4AB1-9B07-275A24512779}"/>
          </ac:spMkLst>
        </pc:spChg>
        <pc:spChg chg="add mod ord">
          <ac:chgData name="Shikhar" userId="b90a31bcc3f4c116" providerId="LiveId" clId="{B0074999-F6FF-4728-8FCB-FC33146F5E52}" dt="2022-03-08T22:18:05.809" v="3175" actId="20577"/>
          <ac:spMkLst>
            <pc:docMk/>
            <pc:sldMk cId="1582194545" sldId="289"/>
            <ac:spMk id="3" creationId="{1E488004-127A-4572-AAE0-C3BD0FEE8EB5}"/>
          </ac:spMkLst>
        </pc:spChg>
        <pc:spChg chg="add mod ord">
          <ac:chgData name="Shikhar" userId="b90a31bcc3f4c116" providerId="LiveId" clId="{B0074999-F6FF-4728-8FCB-FC33146F5E52}" dt="2021-12-14T20:41:09.720" v="2103" actId="27636"/>
          <ac:spMkLst>
            <pc:docMk/>
            <pc:sldMk cId="1582194545" sldId="289"/>
            <ac:spMk id="4" creationId="{C28952A3-7F65-4C6F-B444-4048EBC6E366}"/>
          </ac:spMkLst>
        </pc:spChg>
        <pc:picChg chg="add mod">
          <ac:chgData name="Shikhar" userId="b90a31bcc3f4c116" providerId="LiveId" clId="{B0074999-F6FF-4728-8FCB-FC33146F5E52}" dt="2021-12-14T20:28:23.142" v="1942" actId="14100"/>
          <ac:picMkLst>
            <pc:docMk/>
            <pc:sldMk cId="1582194545" sldId="289"/>
            <ac:picMk id="6146" creationId="{7A8D6D19-969F-4D7D-BAEE-69E5F928F03F}"/>
          </ac:picMkLst>
        </pc:picChg>
      </pc:sldChg>
      <pc:sldChg chg="addSp delSp modSp new mod ord modClrScheme chgLayout">
        <pc:chgData name="Shikhar" userId="b90a31bcc3f4c116" providerId="LiveId" clId="{B0074999-F6FF-4728-8FCB-FC33146F5E52}" dt="2022-03-08T22:39:49.902" v="3475"/>
        <pc:sldMkLst>
          <pc:docMk/>
          <pc:sldMk cId="4076356637" sldId="290"/>
        </pc:sldMkLst>
        <pc:spChg chg="del mod ord">
          <ac:chgData name="Shikhar" userId="b90a31bcc3f4c116" providerId="LiveId" clId="{B0074999-F6FF-4728-8FCB-FC33146F5E52}" dt="2021-12-14T19:39:42.414" v="1104" actId="700"/>
          <ac:spMkLst>
            <pc:docMk/>
            <pc:sldMk cId="4076356637" sldId="290"/>
            <ac:spMk id="2" creationId="{47FDD926-F0D5-4EEF-ABE3-7C5CFA08B3DF}"/>
          </ac:spMkLst>
        </pc:spChg>
        <pc:spChg chg="del mod ord">
          <ac:chgData name="Shikhar" userId="b90a31bcc3f4c116" providerId="LiveId" clId="{B0074999-F6FF-4728-8FCB-FC33146F5E52}" dt="2021-12-14T19:39:42.414" v="1104" actId="700"/>
          <ac:spMkLst>
            <pc:docMk/>
            <pc:sldMk cId="4076356637" sldId="290"/>
            <ac:spMk id="3" creationId="{97550EF1-F3CF-4BDD-A59E-F9D68764B57A}"/>
          </ac:spMkLst>
        </pc:spChg>
        <pc:spChg chg="add del mod ord">
          <ac:chgData name="Shikhar" userId="b90a31bcc3f4c116" providerId="LiveId" clId="{B0074999-F6FF-4728-8FCB-FC33146F5E52}" dt="2021-12-14T19:39:52.225" v="1105" actId="700"/>
          <ac:spMkLst>
            <pc:docMk/>
            <pc:sldMk cId="4076356637" sldId="290"/>
            <ac:spMk id="4" creationId="{C74B62E8-1F0D-4D30-9FF9-715509EDED64}"/>
          </ac:spMkLst>
        </pc:spChg>
        <pc:spChg chg="add del mod ord">
          <ac:chgData name="Shikhar" userId="b90a31bcc3f4c116" providerId="LiveId" clId="{B0074999-F6FF-4728-8FCB-FC33146F5E52}" dt="2021-12-14T19:39:52.225" v="1105" actId="700"/>
          <ac:spMkLst>
            <pc:docMk/>
            <pc:sldMk cId="4076356637" sldId="290"/>
            <ac:spMk id="5" creationId="{B6C96FE6-5F97-442E-B623-C5E5888718EB}"/>
          </ac:spMkLst>
        </pc:spChg>
        <pc:spChg chg="add del mod ord">
          <ac:chgData name="Shikhar" userId="b90a31bcc3f4c116" providerId="LiveId" clId="{B0074999-F6FF-4728-8FCB-FC33146F5E52}" dt="2021-12-14T19:39:52.225" v="1105" actId="700"/>
          <ac:spMkLst>
            <pc:docMk/>
            <pc:sldMk cId="4076356637" sldId="290"/>
            <ac:spMk id="6" creationId="{D97D5DCD-B704-48CD-9FC8-5719A52CCB15}"/>
          </ac:spMkLst>
        </pc:spChg>
        <pc:spChg chg="add mod ord">
          <ac:chgData name="Shikhar" userId="b90a31bcc3f4c116" providerId="LiveId" clId="{B0074999-F6FF-4728-8FCB-FC33146F5E52}" dt="2022-03-08T21:35:54.124" v="2629" actId="255"/>
          <ac:spMkLst>
            <pc:docMk/>
            <pc:sldMk cId="4076356637" sldId="290"/>
            <ac:spMk id="7" creationId="{9007D1E4-5EA9-4F79-92BB-4B378E059D80}"/>
          </ac:spMkLst>
        </pc:spChg>
        <pc:spChg chg="add mod ord">
          <ac:chgData name="Shikhar" userId="b90a31bcc3f4c116" providerId="LiveId" clId="{B0074999-F6FF-4728-8FCB-FC33146F5E52}" dt="2022-03-08T21:45:38.425" v="2722" actId="255"/>
          <ac:spMkLst>
            <pc:docMk/>
            <pc:sldMk cId="4076356637" sldId="290"/>
            <ac:spMk id="8" creationId="{1F259D40-51F1-427C-8BA3-8B0FA2121ACA}"/>
          </ac:spMkLst>
        </pc:spChg>
        <pc:spChg chg="add del">
          <ac:chgData name="Shikhar" userId="b90a31bcc3f4c116" providerId="LiveId" clId="{B0074999-F6FF-4728-8FCB-FC33146F5E52}" dt="2021-12-14T19:48:26.811" v="1427" actId="478"/>
          <ac:spMkLst>
            <pc:docMk/>
            <pc:sldMk cId="4076356637" sldId="290"/>
            <ac:spMk id="9" creationId="{DDD1D86E-C39B-4A34-A1BB-123432765E45}"/>
          </ac:spMkLst>
        </pc:spChg>
      </pc:sldChg>
      <pc:sldChg chg="addSp delSp modSp new mod ord modClrScheme chgLayout">
        <pc:chgData name="Shikhar" userId="b90a31bcc3f4c116" providerId="LiveId" clId="{B0074999-F6FF-4728-8FCB-FC33146F5E52}" dt="2022-03-10T19:53:06.001" v="3537"/>
        <pc:sldMkLst>
          <pc:docMk/>
          <pc:sldMk cId="4068504727" sldId="291"/>
        </pc:sldMkLst>
        <pc:spChg chg="add mod">
          <ac:chgData name="Shikhar" userId="b90a31bcc3f4c116" providerId="LiveId" clId="{B0074999-F6FF-4728-8FCB-FC33146F5E52}" dt="2021-12-14T19:54:11.708" v="1572" actId="207"/>
          <ac:spMkLst>
            <pc:docMk/>
            <pc:sldMk cId="4068504727" sldId="291"/>
            <ac:spMk id="4" creationId="{778F75C8-DD17-4F9A-AC19-B1A565FF19CE}"/>
          </ac:spMkLst>
        </pc:spChg>
        <pc:spChg chg="add del mod">
          <ac:chgData name="Shikhar" userId="b90a31bcc3f4c116" providerId="LiveId" clId="{B0074999-F6FF-4728-8FCB-FC33146F5E52}" dt="2021-12-14T19:53:35.470" v="1551"/>
          <ac:spMkLst>
            <pc:docMk/>
            <pc:sldMk cId="4068504727" sldId="291"/>
            <ac:spMk id="5" creationId="{13E1EC9C-5E96-4968-ABEA-8445B772EDD2}"/>
          </ac:spMkLst>
        </pc:spChg>
        <pc:picChg chg="add del mod">
          <ac:chgData name="Shikhar" userId="b90a31bcc3f4c116" providerId="LiveId" clId="{B0074999-F6FF-4728-8FCB-FC33146F5E52}" dt="2021-12-14T19:52:01.962" v="1543" actId="478"/>
          <ac:picMkLst>
            <pc:docMk/>
            <pc:sldMk cId="4068504727" sldId="291"/>
            <ac:picMk id="3" creationId="{EF7FFA40-2DF2-4FA5-9251-82E90A84BC95}"/>
          </ac:picMkLst>
        </pc:picChg>
        <pc:picChg chg="add mod">
          <ac:chgData name="Shikhar" userId="b90a31bcc3f4c116" providerId="LiveId" clId="{B0074999-F6FF-4728-8FCB-FC33146F5E52}" dt="2021-12-14T19:53:47.977" v="1555" actId="1076"/>
          <ac:picMkLst>
            <pc:docMk/>
            <pc:sldMk cId="4068504727" sldId="291"/>
            <ac:picMk id="7" creationId="{4757D0C4-9D1A-4BE2-9D1D-B18EF98CF2B5}"/>
          </ac:picMkLst>
        </pc:picChg>
      </pc:sldChg>
      <pc:sldChg chg="addSp delSp modSp new mod ord modClrScheme chgLayout">
        <pc:chgData name="Shikhar" userId="b90a31bcc3f4c116" providerId="LiveId" clId="{B0074999-F6FF-4728-8FCB-FC33146F5E52}" dt="2022-03-08T22:13:10.829" v="3133" actId="113"/>
        <pc:sldMkLst>
          <pc:docMk/>
          <pc:sldMk cId="3592790660" sldId="292"/>
        </pc:sldMkLst>
        <pc:spChg chg="add del mod ord">
          <ac:chgData name="Shikhar" userId="b90a31bcc3f4c116" providerId="LiveId" clId="{B0074999-F6FF-4728-8FCB-FC33146F5E52}" dt="2021-12-14T20:05:19.007" v="1620" actId="700"/>
          <ac:spMkLst>
            <pc:docMk/>
            <pc:sldMk cId="3592790660" sldId="292"/>
            <ac:spMk id="2" creationId="{190FF444-D99C-4B6E-98A8-7FC35F306281}"/>
          </ac:spMkLst>
        </pc:spChg>
        <pc:spChg chg="add mod ord">
          <ac:chgData name="Shikhar" userId="b90a31bcc3f4c116" providerId="LiveId" clId="{B0074999-F6FF-4728-8FCB-FC33146F5E52}" dt="2022-03-08T22:13:10.829" v="3133" actId="113"/>
          <ac:spMkLst>
            <pc:docMk/>
            <pc:sldMk cId="3592790660" sldId="292"/>
            <ac:spMk id="3" creationId="{5E0DB97B-C5C0-4FDA-B648-192C849033D5}"/>
          </ac:spMkLst>
        </pc:spChg>
        <pc:spChg chg="add mod ord">
          <ac:chgData name="Shikhar" userId="b90a31bcc3f4c116" providerId="LiveId" clId="{B0074999-F6FF-4728-8FCB-FC33146F5E52}" dt="2022-03-08T21:56:03.607" v="2905" actId="20577"/>
          <ac:spMkLst>
            <pc:docMk/>
            <pc:sldMk cId="3592790660" sldId="292"/>
            <ac:spMk id="4" creationId="{278A2D33-3722-406F-917D-A465F8E0C1FD}"/>
          </ac:spMkLst>
        </pc:spChg>
      </pc:sldChg>
      <pc:sldChg chg="addSp modSp new mod ord">
        <pc:chgData name="Shikhar" userId="b90a31bcc3f4c116" providerId="LiveId" clId="{B0074999-F6FF-4728-8FCB-FC33146F5E52}" dt="2022-03-08T22:40:03.015" v="3477"/>
        <pc:sldMkLst>
          <pc:docMk/>
          <pc:sldMk cId="150439802" sldId="293"/>
        </pc:sldMkLst>
        <pc:spChg chg="mod">
          <ac:chgData name="Shikhar" userId="b90a31bcc3f4c116" providerId="LiveId" clId="{B0074999-F6FF-4728-8FCB-FC33146F5E52}" dt="2022-03-08T22:13:45.680" v="3137" actId="113"/>
          <ac:spMkLst>
            <pc:docMk/>
            <pc:sldMk cId="150439802" sldId="293"/>
            <ac:spMk id="2" creationId="{961FBB75-35E6-4DB3-A404-4E3B65D75F1B}"/>
          </ac:spMkLst>
        </pc:spChg>
        <pc:spChg chg="mod">
          <ac:chgData name="Shikhar" userId="b90a31bcc3f4c116" providerId="LiveId" clId="{B0074999-F6FF-4728-8FCB-FC33146F5E52}" dt="2022-03-08T22:17:17.673" v="3167" actId="12"/>
          <ac:spMkLst>
            <pc:docMk/>
            <pc:sldMk cId="150439802" sldId="293"/>
            <ac:spMk id="3" creationId="{62B565BE-2BF7-4DBE-AA25-23A11C2B9646}"/>
          </ac:spMkLst>
        </pc:spChg>
        <pc:picChg chg="add mod">
          <ac:chgData name="Shikhar" userId="b90a31bcc3f4c116" providerId="LiveId" clId="{B0074999-F6FF-4728-8FCB-FC33146F5E52}" dt="2021-12-14T20:07:13.627" v="1646" actId="1076"/>
          <ac:picMkLst>
            <pc:docMk/>
            <pc:sldMk cId="150439802" sldId="293"/>
            <ac:picMk id="4" creationId="{F8ED5845-FD1A-4F83-B884-D0D8286F79CB}"/>
          </ac:picMkLst>
        </pc:picChg>
      </pc:sldChg>
      <pc:sldChg chg="addSp modSp new mod ord modClrScheme chgLayout">
        <pc:chgData name="Shikhar" userId="b90a31bcc3f4c116" providerId="LiveId" clId="{B0074999-F6FF-4728-8FCB-FC33146F5E52}" dt="2022-03-08T22:17:09.619" v="3166" actId="12"/>
        <pc:sldMkLst>
          <pc:docMk/>
          <pc:sldMk cId="2357975358" sldId="294"/>
        </pc:sldMkLst>
        <pc:spChg chg="add mod">
          <ac:chgData name="Shikhar" userId="b90a31bcc3f4c116" providerId="LiveId" clId="{B0074999-F6FF-4728-8FCB-FC33146F5E52}" dt="2022-03-08T22:12:23.513" v="3122" actId="255"/>
          <ac:spMkLst>
            <pc:docMk/>
            <pc:sldMk cId="2357975358" sldId="294"/>
            <ac:spMk id="2" creationId="{0FB2E219-1D0D-46C8-A087-8ABA020489FA}"/>
          </ac:spMkLst>
        </pc:spChg>
        <pc:spChg chg="add mod">
          <ac:chgData name="Shikhar" userId="b90a31bcc3f4c116" providerId="LiveId" clId="{B0074999-F6FF-4728-8FCB-FC33146F5E52}" dt="2022-03-08T22:17:09.619" v="3166" actId="12"/>
          <ac:spMkLst>
            <pc:docMk/>
            <pc:sldMk cId="2357975358" sldId="294"/>
            <ac:spMk id="3" creationId="{03674466-2F29-4EFC-9E23-F13A639C4C60}"/>
          </ac:spMkLst>
        </pc:spChg>
      </pc:sldChg>
      <pc:sldChg chg="new del ord">
        <pc:chgData name="Shikhar" userId="b90a31bcc3f4c116" providerId="LiveId" clId="{B0074999-F6FF-4728-8FCB-FC33146F5E52}" dt="2021-12-14T20:21:21.284" v="1884" actId="47"/>
        <pc:sldMkLst>
          <pc:docMk/>
          <pc:sldMk cId="825838962" sldId="295"/>
        </pc:sldMkLst>
      </pc:sldChg>
      <pc:sldChg chg="modSp new mod">
        <pc:chgData name="Shikhar" userId="b90a31bcc3f4c116" providerId="LiveId" clId="{B0074999-F6FF-4728-8FCB-FC33146F5E52}" dt="2022-03-08T21:45:30.739" v="2721" actId="27636"/>
        <pc:sldMkLst>
          <pc:docMk/>
          <pc:sldMk cId="1405141530" sldId="295"/>
        </pc:sldMkLst>
        <pc:spChg chg="mod">
          <ac:chgData name="Shikhar" userId="b90a31bcc3f4c116" providerId="LiveId" clId="{B0074999-F6FF-4728-8FCB-FC33146F5E52}" dt="2022-03-08T21:36:13.432" v="2630" actId="207"/>
          <ac:spMkLst>
            <pc:docMk/>
            <pc:sldMk cId="1405141530" sldId="295"/>
            <ac:spMk id="2" creationId="{9C82AD0A-99FA-4BFF-89CD-672C9D6D6E0A}"/>
          </ac:spMkLst>
        </pc:spChg>
        <pc:spChg chg="mod">
          <ac:chgData name="Shikhar" userId="b90a31bcc3f4c116" providerId="LiveId" clId="{B0074999-F6FF-4728-8FCB-FC33146F5E52}" dt="2022-03-08T21:45:30.739" v="2721" actId="27636"/>
          <ac:spMkLst>
            <pc:docMk/>
            <pc:sldMk cId="1405141530" sldId="295"/>
            <ac:spMk id="3" creationId="{176B579B-E552-4B5F-8D14-ECFC4E076D6A}"/>
          </ac:spMkLst>
        </pc:spChg>
      </pc:sldChg>
      <pc:sldChg chg="addSp modSp new mod ord">
        <pc:chgData name="Shikhar" userId="b90a31bcc3f4c116" providerId="LiveId" clId="{B0074999-F6FF-4728-8FCB-FC33146F5E52}" dt="2022-03-08T22:33:07.640" v="3406" actId="12"/>
        <pc:sldMkLst>
          <pc:docMk/>
          <pc:sldMk cId="2861863622" sldId="296"/>
        </pc:sldMkLst>
        <pc:spChg chg="mod">
          <ac:chgData name="Shikhar" userId="b90a31bcc3f4c116" providerId="LiveId" clId="{B0074999-F6FF-4728-8FCB-FC33146F5E52}" dt="2022-03-08T22:31:35.228" v="3382" actId="115"/>
          <ac:spMkLst>
            <pc:docMk/>
            <pc:sldMk cId="2861863622" sldId="296"/>
            <ac:spMk id="2" creationId="{9CA95018-5DD1-416D-823A-C01C2793D089}"/>
          </ac:spMkLst>
        </pc:spChg>
        <pc:spChg chg="mod">
          <ac:chgData name="Shikhar" userId="b90a31bcc3f4c116" providerId="LiveId" clId="{B0074999-F6FF-4728-8FCB-FC33146F5E52}" dt="2022-03-08T22:33:07.640" v="3406" actId="12"/>
          <ac:spMkLst>
            <pc:docMk/>
            <pc:sldMk cId="2861863622" sldId="296"/>
            <ac:spMk id="3" creationId="{05B6AE71-1449-42DA-8D35-AAD7200B449D}"/>
          </ac:spMkLst>
        </pc:spChg>
        <pc:spChg chg="add mod">
          <ac:chgData name="Shikhar" userId="b90a31bcc3f4c116" providerId="LiveId" clId="{B0074999-F6FF-4728-8FCB-FC33146F5E52}" dt="2022-03-08T22:31:19.848" v="3381" actId="14100"/>
          <ac:spMkLst>
            <pc:docMk/>
            <pc:sldMk cId="2861863622" sldId="296"/>
            <ac:spMk id="4" creationId="{6827DC6A-195F-44CD-AA57-8354F6FB4A3C}"/>
          </ac:spMkLst>
        </pc:spChg>
      </pc:sldChg>
      <pc:sldChg chg="addSp modSp new mod ord modClrScheme chgLayout">
        <pc:chgData name="Shikhar" userId="b90a31bcc3f4c116" providerId="LiveId" clId="{B0074999-F6FF-4728-8FCB-FC33146F5E52}" dt="2022-03-08T22:40:16.191" v="3479" actId="207"/>
        <pc:sldMkLst>
          <pc:docMk/>
          <pc:sldMk cId="2725664912" sldId="297"/>
        </pc:sldMkLst>
        <pc:spChg chg="mod ord">
          <ac:chgData name="Shikhar" userId="b90a31bcc3f4c116" providerId="LiveId" clId="{B0074999-F6FF-4728-8FCB-FC33146F5E52}" dt="2022-03-08T22:36:05.338" v="3453" actId="700"/>
          <ac:spMkLst>
            <pc:docMk/>
            <pc:sldMk cId="2725664912" sldId="297"/>
            <ac:spMk id="2" creationId="{5D9010D0-B2B7-478A-B23C-5E1C3C507325}"/>
          </ac:spMkLst>
        </pc:spChg>
        <pc:spChg chg="add mod ord">
          <ac:chgData name="Shikhar" userId="b90a31bcc3f4c116" providerId="LiveId" clId="{B0074999-F6FF-4728-8FCB-FC33146F5E52}" dt="2022-03-08T22:40:16.191" v="3479" actId="207"/>
          <ac:spMkLst>
            <pc:docMk/>
            <pc:sldMk cId="2725664912" sldId="297"/>
            <ac:spMk id="3" creationId="{49AFC34C-EFD6-442D-B241-7E8E23615B29}"/>
          </ac:spMkLst>
        </pc:spChg>
      </pc:sldChg>
      <pc:sldChg chg="new del">
        <pc:chgData name="Shikhar" userId="b90a31bcc3f4c116" providerId="LiveId" clId="{B0074999-F6FF-4728-8FCB-FC33146F5E52}" dt="2022-03-08T22:35:59.494" v="3452" actId="47"/>
        <pc:sldMkLst>
          <pc:docMk/>
          <pc:sldMk cId="915770997" sldId="298"/>
        </pc:sldMkLst>
      </pc:sldChg>
      <pc:sldChg chg="addSp modSp new mod ord modClrScheme chgLayout">
        <pc:chgData name="Shikhar" userId="b90a31bcc3f4c116" providerId="LiveId" clId="{B0074999-F6FF-4728-8FCB-FC33146F5E52}" dt="2022-03-10T19:53:13.697" v="3539"/>
        <pc:sldMkLst>
          <pc:docMk/>
          <pc:sldMk cId="1729405534" sldId="298"/>
        </pc:sldMkLst>
        <pc:spChg chg="mod ord">
          <ac:chgData name="Shikhar" userId="b90a31bcc3f4c116" providerId="LiveId" clId="{B0074999-F6FF-4728-8FCB-FC33146F5E52}" dt="2022-03-10T19:18:14.702" v="3499" actId="700"/>
          <ac:spMkLst>
            <pc:docMk/>
            <pc:sldMk cId="1729405534" sldId="298"/>
            <ac:spMk id="2" creationId="{0037DD4E-F714-4ADE-A475-07DCA508403E}"/>
          </ac:spMkLst>
        </pc:spChg>
        <pc:spChg chg="add mod ord">
          <ac:chgData name="Shikhar" userId="b90a31bcc3f4c116" providerId="LiveId" clId="{B0074999-F6FF-4728-8FCB-FC33146F5E52}" dt="2022-03-10T19:20:07.780" v="3504"/>
          <ac:spMkLst>
            <pc:docMk/>
            <pc:sldMk cId="1729405534" sldId="298"/>
            <ac:spMk id="3" creationId="{0C8B26B1-D217-450F-8AAA-78EAC9BA42FE}"/>
          </ac:spMkLst>
        </pc:spChg>
      </pc:sldChg>
      <pc:sldChg chg="modSp new mod ord">
        <pc:chgData name="Shikhar" userId="b90a31bcc3f4c116" providerId="LiveId" clId="{B0074999-F6FF-4728-8FCB-FC33146F5E52}" dt="2022-03-10T19:55:13.870" v="3548" actId="27636"/>
        <pc:sldMkLst>
          <pc:docMk/>
          <pc:sldMk cId="3533018908" sldId="299"/>
        </pc:sldMkLst>
        <pc:spChg chg="mod">
          <ac:chgData name="Shikhar" userId="b90a31bcc3f4c116" providerId="LiveId" clId="{B0074999-F6FF-4728-8FCB-FC33146F5E52}" dt="2022-03-10T19:50:59.501" v="3528" actId="14100"/>
          <ac:spMkLst>
            <pc:docMk/>
            <pc:sldMk cId="3533018908" sldId="299"/>
            <ac:spMk id="2" creationId="{D48D6219-E732-417A-8C56-B54D473D5A7D}"/>
          </ac:spMkLst>
        </pc:spChg>
        <pc:spChg chg="mod">
          <ac:chgData name="Shikhar" userId="b90a31bcc3f4c116" providerId="LiveId" clId="{B0074999-F6FF-4728-8FCB-FC33146F5E52}" dt="2022-03-10T19:55:13.870" v="3548" actId="27636"/>
          <ac:spMkLst>
            <pc:docMk/>
            <pc:sldMk cId="3533018908" sldId="299"/>
            <ac:spMk id="3" creationId="{74C4DE7E-4792-43A7-92EE-34A6D8986FE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5BC881-049C-44F2-A81E-9E6E261B4859}" type="datetimeFigureOut">
              <a:rPr lang="en-IN" smtClean="0"/>
              <a:t>10-03-2022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C56D5B-2B8C-4EF6-BE65-45F4F00D6AC8}" type="slidenum">
              <a:rPr lang="en-IN" smtClean="0"/>
              <a:t>‹#›</a:t>
            </a:fld>
            <a:endParaRPr lang="en-IN"/>
          </a:p>
        </p:txBody>
      </p:sp>
    </p:spTree>
    <p:extLst>
      <p:ext uri="{BB962C8B-B14F-4D97-AF65-F5344CB8AC3E}">
        <p14:creationId xmlns:p14="http://schemas.microsoft.com/office/powerpoint/2010/main" val="2768020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5BC881-049C-44F2-A81E-9E6E261B4859}" type="datetimeFigureOut">
              <a:rPr lang="en-IN" smtClean="0"/>
              <a:t>10-03-2022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C56D5B-2B8C-4EF6-BE65-45F4F00D6AC8}" type="slidenum">
              <a:rPr lang="en-IN" smtClean="0"/>
              <a:t>‹#›</a:t>
            </a:fld>
            <a:endParaRPr lang="en-IN"/>
          </a:p>
        </p:txBody>
      </p:sp>
    </p:spTree>
    <p:extLst>
      <p:ext uri="{BB962C8B-B14F-4D97-AF65-F5344CB8AC3E}">
        <p14:creationId xmlns:p14="http://schemas.microsoft.com/office/powerpoint/2010/main" val="450291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5BC881-049C-44F2-A81E-9E6E261B4859}" type="datetimeFigureOut">
              <a:rPr lang="en-IN" smtClean="0"/>
              <a:t>10-03-2022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C56D5B-2B8C-4EF6-BE65-45F4F00D6AC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90164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5BC881-049C-44F2-A81E-9E6E261B4859}" type="datetimeFigureOut">
              <a:rPr lang="en-IN" smtClean="0"/>
              <a:t>10-03-2022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C56D5B-2B8C-4EF6-BE65-45F4F00D6AC8}" type="slidenum">
              <a:rPr lang="en-IN" smtClean="0"/>
              <a:t>‹#›</a:t>
            </a:fld>
            <a:endParaRPr lang="en-IN"/>
          </a:p>
        </p:txBody>
      </p:sp>
    </p:spTree>
    <p:extLst>
      <p:ext uri="{BB962C8B-B14F-4D97-AF65-F5344CB8AC3E}">
        <p14:creationId xmlns:p14="http://schemas.microsoft.com/office/powerpoint/2010/main" val="284150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5BC881-049C-44F2-A81E-9E6E261B4859}" type="datetimeFigureOut">
              <a:rPr lang="en-IN" smtClean="0"/>
              <a:t>10-03-2022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C56D5B-2B8C-4EF6-BE65-45F4F00D6AC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46048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5BC881-049C-44F2-A81E-9E6E261B4859}" type="datetimeFigureOut">
              <a:rPr lang="en-IN" smtClean="0"/>
              <a:t>10-03-2022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C56D5B-2B8C-4EF6-BE65-45F4F00D6AC8}" type="slidenum">
              <a:rPr lang="en-IN" smtClean="0"/>
              <a:t>‹#›</a:t>
            </a:fld>
            <a:endParaRPr lang="en-IN"/>
          </a:p>
        </p:txBody>
      </p:sp>
    </p:spTree>
    <p:extLst>
      <p:ext uri="{BB962C8B-B14F-4D97-AF65-F5344CB8AC3E}">
        <p14:creationId xmlns:p14="http://schemas.microsoft.com/office/powerpoint/2010/main" val="13526064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5BC881-049C-44F2-A81E-9E6E261B4859}" type="datetimeFigureOut">
              <a:rPr lang="en-IN" smtClean="0"/>
              <a:t>10-03-2022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C56D5B-2B8C-4EF6-BE65-45F4F00D6AC8}" type="slidenum">
              <a:rPr lang="en-IN" smtClean="0"/>
              <a:t>‹#›</a:t>
            </a:fld>
            <a:endParaRPr lang="en-IN"/>
          </a:p>
        </p:txBody>
      </p:sp>
    </p:spTree>
    <p:extLst>
      <p:ext uri="{BB962C8B-B14F-4D97-AF65-F5344CB8AC3E}">
        <p14:creationId xmlns:p14="http://schemas.microsoft.com/office/powerpoint/2010/main" val="12066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5BC881-049C-44F2-A81E-9E6E261B4859}" type="datetimeFigureOut">
              <a:rPr lang="en-IN" smtClean="0"/>
              <a:t>10-03-2022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C56D5B-2B8C-4EF6-BE65-45F4F00D6AC8}" type="slidenum">
              <a:rPr lang="en-IN" smtClean="0"/>
              <a:t>‹#›</a:t>
            </a:fld>
            <a:endParaRPr lang="en-IN"/>
          </a:p>
        </p:txBody>
      </p:sp>
    </p:spTree>
    <p:extLst>
      <p:ext uri="{BB962C8B-B14F-4D97-AF65-F5344CB8AC3E}">
        <p14:creationId xmlns:p14="http://schemas.microsoft.com/office/powerpoint/2010/main" val="45067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5BC881-049C-44F2-A81E-9E6E261B4859}" type="datetimeFigureOut">
              <a:rPr lang="en-IN" smtClean="0"/>
              <a:t>10-03-2022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C56D5B-2B8C-4EF6-BE65-45F4F00D6AC8}" type="slidenum">
              <a:rPr lang="en-IN" smtClean="0"/>
              <a:t>‹#›</a:t>
            </a:fld>
            <a:endParaRPr lang="en-IN"/>
          </a:p>
        </p:txBody>
      </p:sp>
    </p:spTree>
    <p:extLst>
      <p:ext uri="{BB962C8B-B14F-4D97-AF65-F5344CB8AC3E}">
        <p14:creationId xmlns:p14="http://schemas.microsoft.com/office/powerpoint/2010/main" val="4007115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5BC881-049C-44F2-A81E-9E6E261B4859}" type="datetimeFigureOut">
              <a:rPr lang="en-IN" smtClean="0"/>
              <a:t>10-03-2022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C56D5B-2B8C-4EF6-BE65-45F4F00D6AC8}" type="slidenum">
              <a:rPr lang="en-IN" smtClean="0"/>
              <a:t>‹#›</a:t>
            </a:fld>
            <a:endParaRPr lang="en-IN"/>
          </a:p>
        </p:txBody>
      </p:sp>
    </p:spTree>
    <p:extLst>
      <p:ext uri="{BB962C8B-B14F-4D97-AF65-F5344CB8AC3E}">
        <p14:creationId xmlns:p14="http://schemas.microsoft.com/office/powerpoint/2010/main" val="1609132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5BC881-049C-44F2-A81E-9E6E261B4859}" type="datetimeFigureOut">
              <a:rPr lang="en-IN" smtClean="0"/>
              <a:t>10-03-2022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2C56D5B-2B8C-4EF6-BE65-45F4F00D6AC8}" type="slidenum">
              <a:rPr lang="en-IN" smtClean="0"/>
              <a:t>‹#›</a:t>
            </a:fld>
            <a:endParaRPr lang="en-IN"/>
          </a:p>
        </p:txBody>
      </p:sp>
    </p:spTree>
    <p:extLst>
      <p:ext uri="{BB962C8B-B14F-4D97-AF65-F5344CB8AC3E}">
        <p14:creationId xmlns:p14="http://schemas.microsoft.com/office/powerpoint/2010/main" val="530634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5BC881-049C-44F2-A81E-9E6E261B4859}" type="datetimeFigureOut">
              <a:rPr lang="en-IN" smtClean="0"/>
              <a:t>10-03-2022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2C56D5B-2B8C-4EF6-BE65-45F4F00D6AC8}" type="slidenum">
              <a:rPr lang="en-IN" smtClean="0"/>
              <a:t>‹#›</a:t>
            </a:fld>
            <a:endParaRPr lang="en-IN"/>
          </a:p>
        </p:txBody>
      </p:sp>
    </p:spTree>
    <p:extLst>
      <p:ext uri="{BB962C8B-B14F-4D97-AF65-F5344CB8AC3E}">
        <p14:creationId xmlns:p14="http://schemas.microsoft.com/office/powerpoint/2010/main" val="3980164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5BC881-049C-44F2-A81E-9E6E261B4859}" type="datetimeFigureOut">
              <a:rPr lang="en-IN" smtClean="0"/>
              <a:t>10-03-2022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2C56D5B-2B8C-4EF6-BE65-45F4F00D6AC8}" type="slidenum">
              <a:rPr lang="en-IN" smtClean="0"/>
              <a:t>‹#›</a:t>
            </a:fld>
            <a:endParaRPr lang="en-IN"/>
          </a:p>
        </p:txBody>
      </p:sp>
    </p:spTree>
    <p:extLst>
      <p:ext uri="{BB962C8B-B14F-4D97-AF65-F5344CB8AC3E}">
        <p14:creationId xmlns:p14="http://schemas.microsoft.com/office/powerpoint/2010/main" val="2075419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5BC881-049C-44F2-A81E-9E6E261B4859}" type="datetimeFigureOut">
              <a:rPr lang="en-IN" smtClean="0"/>
              <a:t>10-03-2022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2C56D5B-2B8C-4EF6-BE65-45F4F00D6AC8}" type="slidenum">
              <a:rPr lang="en-IN" smtClean="0"/>
              <a:t>‹#›</a:t>
            </a:fld>
            <a:endParaRPr lang="en-IN"/>
          </a:p>
        </p:txBody>
      </p:sp>
    </p:spTree>
    <p:extLst>
      <p:ext uri="{BB962C8B-B14F-4D97-AF65-F5344CB8AC3E}">
        <p14:creationId xmlns:p14="http://schemas.microsoft.com/office/powerpoint/2010/main" val="362046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5BC881-049C-44F2-A81E-9E6E261B4859}" type="datetimeFigureOut">
              <a:rPr lang="en-IN" smtClean="0"/>
              <a:t>10-03-2022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2C56D5B-2B8C-4EF6-BE65-45F4F00D6AC8}" type="slidenum">
              <a:rPr lang="en-IN" smtClean="0"/>
              <a:t>‹#›</a:t>
            </a:fld>
            <a:endParaRPr lang="en-IN"/>
          </a:p>
        </p:txBody>
      </p:sp>
    </p:spTree>
    <p:extLst>
      <p:ext uri="{BB962C8B-B14F-4D97-AF65-F5344CB8AC3E}">
        <p14:creationId xmlns:p14="http://schemas.microsoft.com/office/powerpoint/2010/main" val="601502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2C56D5B-2B8C-4EF6-BE65-45F4F00D6AC8}" type="slidenum">
              <a:rPr lang="en-IN" smtClean="0"/>
              <a:t>‹#›</a:t>
            </a:fld>
            <a:endParaRPr lang="en-IN"/>
          </a:p>
        </p:txBody>
      </p:sp>
      <p:sp>
        <p:nvSpPr>
          <p:cNvPr id="5" name="Date Placeholder 4"/>
          <p:cNvSpPr>
            <a:spLocks noGrp="1"/>
          </p:cNvSpPr>
          <p:nvPr>
            <p:ph type="dt" sz="half" idx="10"/>
          </p:nvPr>
        </p:nvSpPr>
        <p:spPr/>
        <p:txBody>
          <a:bodyPr/>
          <a:lstStyle/>
          <a:p>
            <a:fld id="{975BC881-049C-44F2-A81E-9E6E261B4859}" type="datetimeFigureOut">
              <a:rPr lang="en-IN" smtClean="0"/>
              <a:t>10-03-2022</a:t>
            </a:fld>
            <a:endParaRPr lang="en-IN"/>
          </a:p>
        </p:txBody>
      </p:sp>
    </p:spTree>
    <p:extLst>
      <p:ext uri="{BB962C8B-B14F-4D97-AF65-F5344CB8AC3E}">
        <p14:creationId xmlns:p14="http://schemas.microsoft.com/office/powerpoint/2010/main" val="554817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75BC881-049C-44F2-A81E-9E6E261B4859}" type="datetimeFigureOut">
              <a:rPr lang="en-IN" smtClean="0"/>
              <a:t>10-03-2022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2C56D5B-2B8C-4EF6-BE65-45F4F00D6AC8}" type="slidenum">
              <a:rPr lang="en-IN" smtClean="0"/>
              <a:t>‹#›</a:t>
            </a:fld>
            <a:endParaRPr lang="en-IN"/>
          </a:p>
        </p:txBody>
      </p:sp>
    </p:spTree>
    <p:extLst>
      <p:ext uri="{BB962C8B-B14F-4D97-AF65-F5344CB8AC3E}">
        <p14:creationId xmlns:p14="http://schemas.microsoft.com/office/powerpoint/2010/main" val="491061552"/>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20A358-1A69-4016-A138-AB520713221F}"/>
              </a:ext>
            </a:extLst>
          </p:cNvPr>
          <p:cNvSpPr>
            <a:spLocks noGrp="1"/>
          </p:cNvSpPr>
          <p:nvPr>
            <p:ph type="title"/>
          </p:nvPr>
        </p:nvSpPr>
        <p:spPr>
          <a:xfrm>
            <a:off x="1757778" y="609600"/>
            <a:ext cx="7927760" cy="1320800"/>
          </a:xfrm>
        </p:spPr>
        <p:txBody>
          <a:bodyPr>
            <a:normAutofit fontScale="90000"/>
          </a:bodyPr>
          <a:lstStyle/>
          <a:p>
            <a:r>
              <a:rPr lang="en-GB" sz="3600" dirty="0">
                <a:solidFill>
                  <a:schemeClr val="tx1"/>
                </a:solidFill>
                <a:ea typeface="+mn-lt"/>
                <a:cs typeface="+mn-lt"/>
              </a:rPr>
              <a:t>Department of Information Technology</a:t>
            </a:r>
            <a:br>
              <a:rPr lang="en-GB" sz="3600" dirty="0">
                <a:solidFill>
                  <a:schemeClr val="tx1"/>
                </a:solidFill>
                <a:ea typeface="+mn-lt"/>
                <a:cs typeface="+mn-lt"/>
              </a:rPr>
            </a:br>
            <a:r>
              <a:rPr lang="en-GB" sz="3600" dirty="0">
                <a:solidFill>
                  <a:schemeClr val="tx1"/>
                </a:solidFill>
                <a:ea typeface="+mn-lt"/>
                <a:cs typeface="+mn-lt"/>
              </a:rPr>
              <a:t> ABES Engineering College, Ghaziabad, UP</a:t>
            </a:r>
            <a:br>
              <a:rPr lang="en-US" sz="3600" dirty="0">
                <a:cs typeface="Calibri"/>
              </a:rPr>
            </a:br>
            <a:endParaRPr lang="en-IN" dirty="0"/>
          </a:p>
        </p:txBody>
      </p:sp>
      <p:sp>
        <p:nvSpPr>
          <p:cNvPr id="8" name="Content Placeholder 7">
            <a:extLst>
              <a:ext uri="{FF2B5EF4-FFF2-40B4-BE49-F238E27FC236}">
                <a16:creationId xmlns:a16="http://schemas.microsoft.com/office/drawing/2014/main" id="{31B01244-B6C7-4521-BB53-EC067E3B20CA}"/>
              </a:ext>
            </a:extLst>
          </p:cNvPr>
          <p:cNvSpPr>
            <a:spLocks noGrp="1"/>
          </p:cNvSpPr>
          <p:nvPr>
            <p:ph idx="1"/>
          </p:nvPr>
        </p:nvSpPr>
        <p:spPr>
          <a:xfrm>
            <a:off x="1429304" y="2160589"/>
            <a:ext cx="8087558" cy="3880773"/>
          </a:xfrm>
        </p:spPr>
        <p:txBody>
          <a:bodyPr/>
          <a:lstStyle/>
          <a:p>
            <a:r>
              <a:rPr lang="en-GB" sz="3600" b="1" dirty="0">
                <a:solidFill>
                  <a:schemeClr val="tx1"/>
                </a:solidFill>
                <a:latin typeface="Sitka Subheading" panose="02000505000000020004" pitchFamily="2" charset="0"/>
                <a:ea typeface="+mn-lt"/>
                <a:cs typeface="+mn-lt"/>
              </a:rPr>
              <a:t>MINI PROJECT PRESENTATION SESSION 2021-22</a:t>
            </a:r>
            <a:endParaRPr lang="en-US" sz="3600" dirty="0">
              <a:solidFill>
                <a:schemeClr val="tx1"/>
              </a:solidFill>
              <a:latin typeface="Sitka Subheading" panose="02000505000000020004" pitchFamily="2" charset="0"/>
              <a:cs typeface="Calibri" panose="020F0502020204030204"/>
            </a:endParaRPr>
          </a:p>
          <a:p>
            <a:pPr marL="285750" indent="-285750">
              <a:buFont typeface="Arial"/>
              <a:buChar char="•"/>
            </a:pPr>
            <a:r>
              <a:rPr lang="en-GB" sz="1800" dirty="0">
                <a:solidFill>
                  <a:schemeClr val="tx1"/>
                </a:solidFill>
                <a:latin typeface="Lucida Sans" panose="020B0602030504020204" pitchFamily="34" charset="0"/>
                <a:cs typeface="Calibri"/>
              </a:rPr>
              <a:t>Name                   :   SHIKHAR AGRAWAL</a:t>
            </a:r>
          </a:p>
          <a:p>
            <a:pPr marL="285750" indent="-285750">
              <a:buFont typeface="Arial"/>
              <a:buChar char="•"/>
            </a:pPr>
            <a:r>
              <a:rPr lang="en-GB" sz="1800" dirty="0">
                <a:solidFill>
                  <a:schemeClr val="tx1"/>
                </a:solidFill>
                <a:latin typeface="Lucida Sans" panose="020B0602030504020204" pitchFamily="34" charset="0"/>
                <a:cs typeface="Calibri"/>
              </a:rPr>
              <a:t>Class &amp; Section     :    IT-C</a:t>
            </a:r>
          </a:p>
          <a:p>
            <a:pPr marL="285750" indent="-285750">
              <a:buFont typeface="Arial"/>
              <a:buChar char="•"/>
            </a:pPr>
            <a:r>
              <a:rPr lang="en-GB" sz="1800" dirty="0">
                <a:solidFill>
                  <a:schemeClr val="tx1"/>
                </a:solidFill>
                <a:latin typeface="Lucida Sans" panose="020B0602030504020204" pitchFamily="34" charset="0"/>
                <a:cs typeface="Calibri"/>
              </a:rPr>
              <a:t>Roll No.                :    2000320130154</a:t>
            </a:r>
          </a:p>
          <a:p>
            <a:pPr marL="285750" indent="-285750">
              <a:buFont typeface="Arial"/>
              <a:buChar char="•"/>
            </a:pPr>
            <a:r>
              <a:rPr lang="en-GB" sz="1800" dirty="0">
                <a:solidFill>
                  <a:schemeClr val="tx1"/>
                </a:solidFill>
                <a:latin typeface="Lucida Sans" panose="020B0602030504020204" pitchFamily="34" charset="0"/>
                <a:cs typeface="Calibri"/>
              </a:rPr>
              <a:t>Admission No       :    2020B0131072</a:t>
            </a:r>
          </a:p>
          <a:p>
            <a:endParaRPr lang="en-IN" dirty="0"/>
          </a:p>
        </p:txBody>
      </p:sp>
      <p:pic>
        <p:nvPicPr>
          <p:cNvPr id="7" name="Picture 6" descr="Logo&#10;&#10;Description automatically generated">
            <a:extLst>
              <a:ext uri="{FF2B5EF4-FFF2-40B4-BE49-F238E27FC236}">
                <a16:creationId xmlns:a16="http://schemas.microsoft.com/office/drawing/2014/main" id="{354368EE-E7D5-4312-AC49-37BB7DA01E76}"/>
              </a:ext>
            </a:extLst>
          </p:cNvPr>
          <p:cNvPicPr>
            <a:picLocks noChangeAspect="1"/>
          </p:cNvPicPr>
          <p:nvPr/>
        </p:nvPicPr>
        <p:blipFill>
          <a:blip r:embed="rId2"/>
          <a:stretch>
            <a:fillRect/>
          </a:stretch>
        </p:blipFill>
        <p:spPr>
          <a:xfrm>
            <a:off x="168675" y="328966"/>
            <a:ext cx="1145548" cy="1445968"/>
          </a:xfrm>
          <a:prstGeom prst="rect">
            <a:avLst/>
          </a:prstGeom>
        </p:spPr>
      </p:pic>
    </p:spTree>
    <p:extLst>
      <p:ext uri="{BB962C8B-B14F-4D97-AF65-F5344CB8AC3E}">
        <p14:creationId xmlns:p14="http://schemas.microsoft.com/office/powerpoint/2010/main" val="3895172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A9DAF-2EB2-4057-B5CA-B4529FC6F9C2}"/>
              </a:ext>
            </a:extLst>
          </p:cNvPr>
          <p:cNvSpPr>
            <a:spLocks noGrp="1"/>
          </p:cNvSpPr>
          <p:nvPr>
            <p:ph type="title"/>
          </p:nvPr>
        </p:nvSpPr>
        <p:spPr>
          <a:xfrm>
            <a:off x="825623" y="609600"/>
            <a:ext cx="8448379" cy="1320800"/>
          </a:xfrm>
        </p:spPr>
        <p:txBody>
          <a:bodyPr/>
          <a:lstStyle/>
          <a:p>
            <a:r>
              <a:rPr lang="en-US" u="sng" dirty="0">
                <a:solidFill>
                  <a:schemeClr val="tx1"/>
                </a:solidFill>
              </a:rPr>
              <a:t>OpenCV</a:t>
            </a:r>
            <a:br>
              <a:rPr lang="en-US" dirty="0"/>
            </a:br>
            <a:endParaRPr lang="en-IN" dirty="0"/>
          </a:p>
        </p:txBody>
      </p:sp>
      <p:sp>
        <p:nvSpPr>
          <p:cNvPr id="3" name="Content Placeholder 2">
            <a:extLst>
              <a:ext uri="{FF2B5EF4-FFF2-40B4-BE49-F238E27FC236}">
                <a16:creationId xmlns:a16="http://schemas.microsoft.com/office/drawing/2014/main" id="{A79FC060-028D-4802-AD22-1D35341F97ED}"/>
              </a:ext>
            </a:extLst>
          </p:cNvPr>
          <p:cNvSpPr>
            <a:spLocks noGrp="1"/>
          </p:cNvSpPr>
          <p:nvPr>
            <p:ph idx="1"/>
          </p:nvPr>
        </p:nvSpPr>
        <p:spPr/>
        <p:txBody>
          <a:bodyPr/>
          <a:lstStyle/>
          <a:p>
            <a:pPr>
              <a:buFont typeface="Wingdings" panose="05000000000000000000" pitchFamily="2" charset="2"/>
              <a:buChar char="q"/>
            </a:pPr>
            <a:r>
              <a:rPr lang="en-US" dirty="0">
                <a:solidFill>
                  <a:schemeClr val="tx1"/>
                </a:solidFill>
              </a:rPr>
              <a:t>OpenCV is the huge open-source library in Python. </a:t>
            </a:r>
          </a:p>
          <a:p>
            <a:pPr>
              <a:buFont typeface="Wingdings" panose="05000000000000000000" pitchFamily="2" charset="2"/>
              <a:buChar char="q"/>
            </a:pPr>
            <a:r>
              <a:rPr lang="en-US" dirty="0">
                <a:solidFill>
                  <a:schemeClr val="tx1"/>
                </a:solidFill>
              </a:rPr>
              <a:t>It is used in computer vision, machine learning, and image processing.</a:t>
            </a:r>
          </a:p>
          <a:p>
            <a:pPr>
              <a:buFont typeface="Wingdings" panose="05000000000000000000" pitchFamily="2" charset="2"/>
              <a:buChar char="q"/>
            </a:pPr>
            <a:r>
              <a:rPr lang="en-US" dirty="0">
                <a:solidFill>
                  <a:schemeClr val="tx1"/>
                </a:solidFill>
              </a:rPr>
              <a:t>It plays a major role in real-time operation which is very important in today’s systems. </a:t>
            </a:r>
          </a:p>
          <a:p>
            <a:pPr>
              <a:buFont typeface="Wingdings" panose="05000000000000000000" pitchFamily="2" charset="2"/>
              <a:buChar char="q"/>
            </a:pPr>
            <a:r>
              <a:rPr lang="en-US" dirty="0">
                <a:solidFill>
                  <a:schemeClr val="tx1"/>
                </a:solidFill>
              </a:rPr>
              <a:t>By using it, one can process images and videos to identify objects, faces, or even handwriting of a human.</a:t>
            </a:r>
          </a:p>
          <a:p>
            <a:endParaRPr lang="en-IN" dirty="0"/>
          </a:p>
        </p:txBody>
      </p:sp>
    </p:spTree>
    <p:extLst>
      <p:ext uri="{BB962C8B-B14F-4D97-AF65-F5344CB8AC3E}">
        <p14:creationId xmlns:p14="http://schemas.microsoft.com/office/powerpoint/2010/main" val="4162637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A318D-D53D-4E9A-876E-961F2A0F1DAD}"/>
              </a:ext>
            </a:extLst>
          </p:cNvPr>
          <p:cNvSpPr>
            <a:spLocks noGrp="1"/>
          </p:cNvSpPr>
          <p:nvPr>
            <p:ph type="title"/>
          </p:nvPr>
        </p:nvSpPr>
        <p:spPr/>
        <p:txBody>
          <a:bodyPr/>
          <a:lstStyle/>
          <a:p>
            <a:r>
              <a:rPr lang="en-IN" i="0" u="sng" dirty="0">
                <a:solidFill>
                  <a:schemeClr val="tx1"/>
                </a:solidFill>
                <a:effectLst/>
              </a:rPr>
              <a:t>Applications</a:t>
            </a:r>
            <a:r>
              <a:rPr lang="en-IN" i="0" u="sng" dirty="0">
                <a:solidFill>
                  <a:schemeClr val="tx1"/>
                </a:solidFill>
                <a:effectLst/>
                <a:latin typeface="urw-din"/>
              </a:rPr>
              <a:t> of OpenCV</a:t>
            </a:r>
            <a:endParaRPr lang="en-IN" u="sng" dirty="0">
              <a:solidFill>
                <a:schemeClr val="tx1"/>
              </a:solidFill>
            </a:endParaRPr>
          </a:p>
        </p:txBody>
      </p:sp>
      <p:sp>
        <p:nvSpPr>
          <p:cNvPr id="3" name="Content Placeholder 2">
            <a:extLst>
              <a:ext uri="{FF2B5EF4-FFF2-40B4-BE49-F238E27FC236}">
                <a16:creationId xmlns:a16="http://schemas.microsoft.com/office/drawing/2014/main" id="{D2B8B2A5-6FE7-44BF-813A-F2E5448601E6}"/>
              </a:ext>
            </a:extLst>
          </p:cNvPr>
          <p:cNvSpPr>
            <a:spLocks noGrp="1"/>
          </p:cNvSpPr>
          <p:nvPr>
            <p:ph idx="1"/>
          </p:nvPr>
        </p:nvSpPr>
        <p:spPr/>
        <p:txBody>
          <a:bodyPr>
            <a:normAutofit fontScale="32500" lnSpcReduction="20000"/>
          </a:bodyPr>
          <a:lstStyle/>
          <a:p>
            <a:pPr algn="l" fontAlgn="base">
              <a:buFont typeface="Wingdings" panose="05000000000000000000" pitchFamily="2" charset="2"/>
              <a:buChar char="q"/>
            </a:pPr>
            <a:r>
              <a:rPr lang="en-US" sz="5500" dirty="0">
                <a:solidFill>
                  <a:schemeClr val="tx1"/>
                </a:solidFill>
              </a:rPr>
              <a:t>F</a:t>
            </a:r>
            <a:r>
              <a:rPr lang="en-US" sz="5500" i="0" dirty="0">
                <a:solidFill>
                  <a:schemeClr val="tx1"/>
                </a:solidFill>
                <a:effectLst/>
              </a:rPr>
              <a:t>ace/Object recognition</a:t>
            </a:r>
          </a:p>
          <a:p>
            <a:pPr algn="l" fontAlgn="base">
              <a:buFont typeface="Wingdings" panose="05000000000000000000" pitchFamily="2" charset="2"/>
              <a:buChar char="q"/>
            </a:pPr>
            <a:r>
              <a:rPr lang="en-US" sz="5500" i="0" dirty="0">
                <a:solidFill>
                  <a:schemeClr val="tx1"/>
                </a:solidFill>
                <a:effectLst/>
              </a:rPr>
              <a:t>Automated inspection and surveillance</a:t>
            </a:r>
          </a:p>
          <a:p>
            <a:pPr algn="l" fontAlgn="base">
              <a:buFont typeface="Wingdings" panose="05000000000000000000" pitchFamily="2" charset="2"/>
              <a:buChar char="q"/>
            </a:pPr>
            <a:r>
              <a:rPr lang="en-US" sz="5500" i="0" dirty="0">
                <a:solidFill>
                  <a:schemeClr val="tx1"/>
                </a:solidFill>
                <a:effectLst/>
              </a:rPr>
              <a:t>number of people – count (foot traffic in a mall, etc.)</a:t>
            </a:r>
          </a:p>
          <a:p>
            <a:pPr algn="l" fontAlgn="base">
              <a:buFont typeface="Wingdings" panose="05000000000000000000" pitchFamily="2" charset="2"/>
              <a:buChar char="q"/>
            </a:pPr>
            <a:r>
              <a:rPr lang="en-US" sz="5500" i="0" dirty="0">
                <a:solidFill>
                  <a:schemeClr val="tx1"/>
                </a:solidFill>
                <a:effectLst/>
              </a:rPr>
              <a:t>Vehicle counting on highways along with their speeds</a:t>
            </a:r>
          </a:p>
          <a:p>
            <a:pPr algn="l" fontAlgn="base">
              <a:buFont typeface="Wingdings" panose="05000000000000000000" pitchFamily="2" charset="2"/>
              <a:buChar char="q"/>
            </a:pPr>
            <a:r>
              <a:rPr lang="en-US" sz="5500" i="0" dirty="0">
                <a:solidFill>
                  <a:schemeClr val="tx1"/>
                </a:solidFill>
                <a:effectLst/>
              </a:rPr>
              <a:t>Interactive art installations</a:t>
            </a:r>
          </a:p>
          <a:p>
            <a:pPr algn="l" fontAlgn="base">
              <a:buFont typeface="Wingdings" panose="05000000000000000000" pitchFamily="2" charset="2"/>
              <a:buChar char="q"/>
            </a:pPr>
            <a:r>
              <a:rPr lang="en-US" sz="5500" dirty="0">
                <a:solidFill>
                  <a:schemeClr val="tx1"/>
                </a:solidFill>
              </a:rPr>
              <a:t>D</a:t>
            </a:r>
            <a:r>
              <a:rPr lang="en-US" sz="5500" i="0" dirty="0">
                <a:solidFill>
                  <a:schemeClr val="tx1"/>
                </a:solidFill>
                <a:effectLst/>
              </a:rPr>
              <a:t>efect detection in the manufacturing process (the odd defective products)</a:t>
            </a:r>
          </a:p>
          <a:p>
            <a:pPr algn="l" fontAlgn="base">
              <a:buFont typeface="Wingdings" panose="05000000000000000000" pitchFamily="2" charset="2"/>
              <a:buChar char="q"/>
            </a:pPr>
            <a:r>
              <a:rPr lang="en-US" sz="5500" i="0" dirty="0">
                <a:solidFill>
                  <a:schemeClr val="tx1"/>
                </a:solidFill>
                <a:effectLst/>
              </a:rPr>
              <a:t>Video/image search and retrieval</a:t>
            </a:r>
          </a:p>
          <a:p>
            <a:pPr algn="l" fontAlgn="base">
              <a:buFont typeface="Wingdings" panose="05000000000000000000" pitchFamily="2" charset="2"/>
              <a:buChar char="q"/>
            </a:pPr>
            <a:r>
              <a:rPr lang="en-US" sz="5500" i="0" dirty="0">
                <a:solidFill>
                  <a:schemeClr val="tx1"/>
                </a:solidFill>
                <a:effectLst/>
              </a:rPr>
              <a:t>Robot and driver-less car navigation and control</a:t>
            </a:r>
          </a:p>
          <a:p>
            <a:pPr algn="l" fontAlgn="base">
              <a:buFont typeface="Wingdings" panose="05000000000000000000" pitchFamily="2" charset="2"/>
              <a:buChar char="q"/>
            </a:pPr>
            <a:r>
              <a:rPr lang="en-US" sz="5500" i="0" dirty="0">
                <a:solidFill>
                  <a:schemeClr val="tx1"/>
                </a:solidFill>
                <a:effectLst/>
              </a:rPr>
              <a:t>Medical image analysis</a:t>
            </a:r>
          </a:p>
          <a:p>
            <a:pPr algn="l" fontAlgn="base">
              <a:buFont typeface="Wingdings" panose="05000000000000000000" pitchFamily="2" charset="2"/>
              <a:buChar char="q"/>
            </a:pPr>
            <a:r>
              <a:rPr lang="en-US" sz="5500" i="0" dirty="0">
                <a:solidFill>
                  <a:schemeClr val="tx1"/>
                </a:solidFill>
                <a:effectLst/>
              </a:rPr>
              <a:t>Movies – 3D structure from motion</a:t>
            </a:r>
            <a:br>
              <a:rPr lang="en-US" dirty="0"/>
            </a:br>
            <a:endParaRPr lang="en-IN" dirty="0"/>
          </a:p>
        </p:txBody>
      </p:sp>
    </p:spTree>
    <p:extLst>
      <p:ext uri="{BB962C8B-B14F-4D97-AF65-F5344CB8AC3E}">
        <p14:creationId xmlns:p14="http://schemas.microsoft.com/office/powerpoint/2010/main" val="4054047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B2C1E-7DF4-43B7-A31E-E5A4DFE48DDF}"/>
              </a:ext>
            </a:extLst>
          </p:cNvPr>
          <p:cNvSpPr>
            <a:spLocks noGrp="1"/>
          </p:cNvSpPr>
          <p:nvPr>
            <p:ph type="title"/>
          </p:nvPr>
        </p:nvSpPr>
        <p:spPr/>
        <p:txBody>
          <a:bodyPr/>
          <a:lstStyle/>
          <a:p>
            <a:r>
              <a:rPr lang="en-US" u="sng" dirty="0">
                <a:solidFill>
                  <a:schemeClr val="tx1"/>
                </a:solidFill>
              </a:rPr>
              <a:t>NumPy</a:t>
            </a:r>
            <a:endParaRPr lang="en-IN" u="sng" dirty="0">
              <a:solidFill>
                <a:schemeClr val="tx1"/>
              </a:solidFill>
            </a:endParaRPr>
          </a:p>
        </p:txBody>
      </p:sp>
      <p:sp>
        <p:nvSpPr>
          <p:cNvPr id="3" name="Content Placeholder 2">
            <a:extLst>
              <a:ext uri="{FF2B5EF4-FFF2-40B4-BE49-F238E27FC236}">
                <a16:creationId xmlns:a16="http://schemas.microsoft.com/office/drawing/2014/main" id="{BF960221-2871-4CE1-931A-D9F1C38F8D6D}"/>
              </a:ext>
            </a:extLst>
          </p:cNvPr>
          <p:cNvSpPr>
            <a:spLocks noGrp="1"/>
          </p:cNvSpPr>
          <p:nvPr>
            <p:ph idx="1"/>
          </p:nvPr>
        </p:nvSpPr>
        <p:spPr/>
        <p:txBody>
          <a:bodyPr>
            <a:normAutofit/>
          </a:bodyPr>
          <a:lstStyle/>
          <a:p>
            <a:pPr>
              <a:buFont typeface="Wingdings" panose="05000000000000000000" pitchFamily="2" charset="2"/>
              <a:buChar char="q"/>
            </a:pPr>
            <a:r>
              <a:rPr lang="en-US" b="0" i="0" dirty="0">
                <a:solidFill>
                  <a:srgbClr val="000000"/>
                </a:solidFill>
                <a:effectLst/>
                <a:latin typeface="Verdana" panose="020B0604030504040204" pitchFamily="34" charset="0"/>
              </a:rPr>
              <a:t>NumPy stands for </a:t>
            </a:r>
            <a:r>
              <a:rPr lang="en-US" b="1" i="0" dirty="0">
                <a:solidFill>
                  <a:srgbClr val="000000"/>
                </a:solidFill>
                <a:effectLst/>
                <a:latin typeface="Verdana" panose="020B0604030504040204" pitchFamily="34" charset="0"/>
              </a:rPr>
              <a:t>Numerical Python</a:t>
            </a:r>
            <a:r>
              <a:rPr lang="en-US" b="0" i="0" dirty="0">
                <a:solidFill>
                  <a:srgbClr val="000000"/>
                </a:solidFill>
                <a:effectLst/>
                <a:latin typeface="Verdana" panose="020B0604030504040204" pitchFamily="34" charset="0"/>
              </a:rPr>
              <a:t>.</a:t>
            </a:r>
            <a:endParaRPr lang="en-US" dirty="0">
              <a:solidFill>
                <a:schemeClr val="tx1"/>
              </a:solidFill>
            </a:endParaRPr>
          </a:p>
          <a:p>
            <a:pPr>
              <a:buFont typeface="Wingdings" panose="05000000000000000000" pitchFamily="2" charset="2"/>
              <a:buChar char="q"/>
            </a:pPr>
            <a:r>
              <a:rPr lang="en-US" dirty="0">
                <a:solidFill>
                  <a:schemeClr val="tx1"/>
                </a:solidFill>
              </a:rPr>
              <a:t>NumPy is a scientific computation package. </a:t>
            </a:r>
          </a:p>
          <a:p>
            <a:pPr>
              <a:buFont typeface="Wingdings" panose="05000000000000000000" pitchFamily="2" charset="2"/>
              <a:buChar char="q"/>
            </a:pPr>
            <a:r>
              <a:rPr lang="en-US" dirty="0">
                <a:solidFill>
                  <a:schemeClr val="tx1"/>
                </a:solidFill>
              </a:rPr>
              <a:t>It offers many functions and utilities to work with N-Dimension arrays.</a:t>
            </a:r>
          </a:p>
          <a:p>
            <a:pPr>
              <a:buFont typeface="Wingdings" panose="05000000000000000000" pitchFamily="2" charset="2"/>
              <a:buChar char="q"/>
            </a:pPr>
            <a:r>
              <a:rPr lang="en-US" b="0" i="0" dirty="0">
                <a:solidFill>
                  <a:srgbClr val="000000"/>
                </a:solidFill>
                <a:effectLst/>
                <a:latin typeface="Verdana" panose="020B0604030504040204" pitchFamily="34" charset="0"/>
              </a:rPr>
              <a:t>It is an open source project and you can use it freely.</a:t>
            </a:r>
            <a:endParaRPr lang="en-US" dirty="0">
              <a:solidFill>
                <a:schemeClr val="tx1"/>
              </a:solidFill>
            </a:endParaRPr>
          </a:p>
          <a:p>
            <a:pPr>
              <a:buFont typeface="Wingdings" panose="05000000000000000000" pitchFamily="2" charset="2"/>
              <a:buChar char="q"/>
            </a:pPr>
            <a:r>
              <a:rPr lang="en-US" dirty="0">
                <a:solidFill>
                  <a:schemeClr val="tx1"/>
                </a:solidFill>
              </a:rPr>
              <a:t>It is largely used by other libraries such as OpenCV, TensorFlow to deal with multi-dimensional arrays (e.g., tensors or images).</a:t>
            </a:r>
            <a:endParaRPr lang="en-IN" dirty="0">
              <a:solidFill>
                <a:schemeClr val="tx1"/>
              </a:solidFill>
            </a:endParaRPr>
          </a:p>
        </p:txBody>
      </p:sp>
    </p:spTree>
    <p:extLst>
      <p:ext uri="{BB962C8B-B14F-4D97-AF65-F5344CB8AC3E}">
        <p14:creationId xmlns:p14="http://schemas.microsoft.com/office/powerpoint/2010/main" val="2643263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ython NumPy array - Create NumPy ndarray (multidimensional array)">
            <a:extLst>
              <a:ext uri="{FF2B5EF4-FFF2-40B4-BE49-F238E27FC236}">
                <a16:creationId xmlns:a16="http://schemas.microsoft.com/office/drawing/2014/main" id="{E6810CF8-BE2E-49A9-BC65-F7139F2A5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87" y="834501"/>
            <a:ext cx="10164940" cy="4971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93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DB97B-C5C0-4FDA-B648-192C849033D5}"/>
              </a:ext>
            </a:extLst>
          </p:cNvPr>
          <p:cNvSpPr>
            <a:spLocks noGrp="1"/>
          </p:cNvSpPr>
          <p:nvPr>
            <p:ph type="title"/>
          </p:nvPr>
        </p:nvSpPr>
        <p:spPr>
          <a:xfrm>
            <a:off x="677335" y="609600"/>
            <a:ext cx="8596668" cy="1094913"/>
          </a:xfrm>
        </p:spPr>
        <p:txBody>
          <a:bodyPr>
            <a:normAutofit/>
          </a:bodyPr>
          <a:lstStyle/>
          <a:p>
            <a:r>
              <a:rPr lang="en-US" sz="3600" u="sng" dirty="0">
                <a:solidFill>
                  <a:schemeClr val="tx1"/>
                </a:solidFill>
              </a:rPr>
              <a:t>Flow of code</a:t>
            </a:r>
            <a:endParaRPr lang="en-IN" sz="3600" u="sng" dirty="0">
              <a:solidFill>
                <a:schemeClr val="tx1"/>
              </a:solidFill>
            </a:endParaRPr>
          </a:p>
        </p:txBody>
      </p:sp>
      <p:sp>
        <p:nvSpPr>
          <p:cNvPr id="4" name="Text Placeholder 3">
            <a:extLst>
              <a:ext uri="{FF2B5EF4-FFF2-40B4-BE49-F238E27FC236}">
                <a16:creationId xmlns:a16="http://schemas.microsoft.com/office/drawing/2014/main" id="{278A2D33-3722-406F-917D-A465F8E0C1FD}"/>
              </a:ext>
            </a:extLst>
          </p:cNvPr>
          <p:cNvSpPr>
            <a:spLocks noGrp="1"/>
          </p:cNvSpPr>
          <p:nvPr>
            <p:ph type="body" idx="1"/>
          </p:nvPr>
        </p:nvSpPr>
        <p:spPr>
          <a:xfrm>
            <a:off x="677335" y="2121763"/>
            <a:ext cx="8596668" cy="3919599"/>
          </a:xfrm>
        </p:spPr>
        <p:txBody>
          <a:bodyPr/>
          <a:lstStyle/>
          <a:p>
            <a:pPr marL="285750" indent="-285750" algn="l">
              <a:buFont typeface="Wingdings" panose="05000000000000000000" pitchFamily="2" charset="2"/>
              <a:buChar char="q"/>
            </a:pPr>
            <a:endParaRPr lang="en-US" b="0" i="0" strike="noStrike" dirty="0">
              <a:solidFill>
                <a:schemeClr val="tx1"/>
              </a:solidFill>
              <a:effectLst/>
            </a:endParaRPr>
          </a:p>
          <a:p>
            <a:pPr marL="285750" indent="-285750">
              <a:buFont typeface="Wingdings" panose="05000000000000000000" pitchFamily="2" charset="2"/>
              <a:buChar char="q"/>
            </a:pPr>
            <a:r>
              <a:rPr lang="en-US" b="0" i="0" strike="noStrike" dirty="0" err="1">
                <a:solidFill>
                  <a:schemeClr val="tx1"/>
                </a:solidFill>
                <a:effectLst/>
              </a:rPr>
              <a:t>Recognising</a:t>
            </a:r>
            <a:r>
              <a:rPr lang="en-US" b="0" i="0" strike="noStrike" dirty="0">
                <a:solidFill>
                  <a:schemeClr val="tx1"/>
                </a:solidFill>
                <a:effectLst/>
              </a:rPr>
              <a:t> faces in webcam feed.</a:t>
            </a:r>
            <a:endParaRPr lang="en-US" b="0" i="0" dirty="0">
              <a:solidFill>
                <a:schemeClr val="tx1"/>
              </a:solidFill>
              <a:effectLst/>
            </a:endParaRPr>
          </a:p>
          <a:p>
            <a:pPr marL="285750" indent="-285750" algn="l">
              <a:buFont typeface="Wingdings" panose="05000000000000000000" pitchFamily="2" charset="2"/>
              <a:buChar char="q"/>
            </a:pPr>
            <a:r>
              <a:rPr lang="en-US" b="0" i="0" strike="noStrike" dirty="0">
                <a:solidFill>
                  <a:schemeClr val="tx1"/>
                </a:solidFill>
                <a:effectLst/>
              </a:rPr>
              <a:t>Extracting feature from the feed.</a:t>
            </a:r>
            <a:endParaRPr lang="en-US" b="0" i="0" dirty="0">
              <a:solidFill>
                <a:schemeClr val="tx1"/>
              </a:solidFill>
              <a:effectLst/>
            </a:endParaRPr>
          </a:p>
          <a:p>
            <a:pPr marL="285750" indent="-285750" algn="l">
              <a:buFont typeface="Wingdings" panose="05000000000000000000" pitchFamily="2" charset="2"/>
              <a:buChar char="q"/>
            </a:pPr>
            <a:r>
              <a:rPr lang="en-US" b="0" i="0" strike="noStrike" dirty="0" err="1">
                <a:solidFill>
                  <a:schemeClr val="tx1"/>
                </a:solidFill>
                <a:effectLst/>
              </a:rPr>
              <a:t>Recognising</a:t>
            </a:r>
            <a:r>
              <a:rPr lang="en-US" b="0" i="0" strike="noStrike" dirty="0">
                <a:solidFill>
                  <a:schemeClr val="tx1"/>
                </a:solidFill>
                <a:effectLst/>
              </a:rPr>
              <a:t> faces in images.</a:t>
            </a:r>
            <a:endParaRPr lang="en-US" b="0" i="0" dirty="0">
              <a:solidFill>
                <a:schemeClr val="tx1"/>
              </a:solidFill>
              <a:effectLst/>
            </a:endParaRPr>
          </a:p>
          <a:p>
            <a:endParaRPr lang="en-IN" dirty="0"/>
          </a:p>
        </p:txBody>
      </p:sp>
    </p:spTree>
    <p:extLst>
      <p:ext uri="{BB962C8B-B14F-4D97-AF65-F5344CB8AC3E}">
        <p14:creationId xmlns:p14="http://schemas.microsoft.com/office/powerpoint/2010/main" val="3592790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1662-49B4-487F-8A47-7ACE8FAC9E36}"/>
              </a:ext>
            </a:extLst>
          </p:cNvPr>
          <p:cNvSpPr>
            <a:spLocks noGrp="1"/>
          </p:cNvSpPr>
          <p:nvPr>
            <p:ph type="title"/>
          </p:nvPr>
        </p:nvSpPr>
        <p:spPr/>
        <p:txBody>
          <a:bodyPr>
            <a:noAutofit/>
          </a:bodyPr>
          <a:lstStyle/>
          <a:p>
            <a:r>
              <a:rPr lang="en-US" i="0" u="sng" dirty="0">
                <a:solidFill>
                  <a:srgbClr val="111111"/>
                </a:solidFill>
                <a:effectLst/>
              </a:rPr>
              <a:t>Face Detection</a:t>
            </a:r>
            <a:br>
              <a:rPr lang="en-US" sz="4800" b="0" i="0" dirty="0">
                <a:solidFill>
                  <a:srgbClr val="111111"/>
                </a:solidFill>
                <a:effectLst/>
                <a:latin typeface="Poppins" panose="00000500000000000000" pitchFamily="2" charset="0"/>
              </a:rPr>
            </a:br>
            <a:endParaRPr lang="en-IN" sz="4800" dirty="0"/>
          </a:p>
        </p:txBody>
      </p:sp>
      <p:sp>
        <p:nvSpPr>
          <p:cNvPr id="3" name="Content Placeholder 2">
            <a:extLst>
              <a:ext uri="{FF2B5EF4-FFF2-40B4-BE49-F238E27FC236}">
                <a16:creationId xmlns:a16="http://schemas.microsoft.com/office/drawing/2014/main" id="{B9F3F565-FDD3-4320-A5F6-73B8A9F52B43}"/>
              </a:ext>
            </a:extLst>
          </p:cNvPr>
          <p:cNvSpPr>
            <a:spLocks noGrp="1"/>
          </p:cNvSpPr>
          <p:nvPr>
            <p:ph idx="1"/>
          </p:nvPr>
        </p:nvSpPr>
        <p:spPr/>
        <p:txBody>
          <a:bodyPr/>
          <a:lstStyle/>
          <a:p>
            <a:pPr algn="l">
              <a:buFont typeface="Wingdings" panose="05000000000000000000" pitchFamily="2" charset="2"/>
              <a:buChar char="q"/>
            </a:pPr>
            <a:r>
              <a:rPr lang="en-US" b="0" i="0" dirty="0">
                <a:solidFill>
                  <a:srgbClr val="000000"/>
                </a:solidFill>
                <a:effectLst/>
                <a:latin typeface="+mj-lt"/>
              </a:rPr>
              <a:t>In computer vision, one essential problem we are trying to figure out is to automatically detect objects in an image without human intervention. </a:t>
            </a:r>
          </a:p>
          <a:p>
            <a:pPr algn="l">
              <a:buFont typeface="Wingdings" panose="05000000000000000000" pitchFamily="2" charset="2"/>
              <a:buChar char="q"/>
            </a:pPr>
            <a:r>
              <a:rPr lang="en-US" b="0" i="0" dirty="0">
                <a:solidFill>
                  <a:schemeClr val="tx1"/>
                </a:solidFill>
                <a:effectLst/>
                <a:latin typeface="+mj-lt"/>
              </a:rPr>
              <a:t>The definition of face detection refers to computer technology that is able to identify the presence of people’s faces within digital images. </a:t>
            </a:r>
          </a:p>
          <a:p>
            <a:pPr algn="l">
              <a:buFont typeface="Wingdings" panose="05000000000000000000" pitchFamily="2" charset="2"/>
              <a:buChar char="q"/>
            </a:pPr>
            <a:r>
              <a:rPr lang="en-US" b="0" i="0" dirty="0">
                <a:solidFill>
                  <a:srgbClr val="000000"/>
                </a:solidFill>
                <a:effectLst/>
                <a:latin typeface="+mj-lt"/>
              </a:rPr>
              <a:t>Face detection can be thought of as such a problem where we detect human faces in an image.</a:t>
            </a:r>
          </a:p>
          <a:p>
            <a:pPr algn="l">
              <a:buFont typeface="Wingdings" panose="05000000000000000000" pitchFamily="2" charset="2"/>
              <a:buChar char="q"/>
            </a:pPr>
            <a:r>
              <a:rPr lang="en-US" dirty="0">
                <a:solidFill>
                  <a:schemeClr val="tx1"/>
                </a:solidFill>
                <a:latin typeface="+mj-lt"/>
              </a:rPr>
              <a:t>F</a:t>
            </a:r>
            <a:r>
              <a:rPr lang="en-US" i="0" dirty="0">
                <a:solidFill>
                  <a:schemeClr val="tx1"/>
                </a:solidFill>
                <a:effectLst/>
                <a:latin typeface="+mj-lt"/>
              </a:rPr>
              <a:t>ace detection applications use machine learning and formulas known as algorithms to detecting human faces within larger images.</a:t>
            </a:r>
          </a:p>
          <a:p>
            <a:pPr>
              <a:buFont typeface="Wingdings" panose="05000000000000000000" pitchFamily="2" charset="2"/>
              <a:buChar char="q"/>
            </a:pPr>
            <a:r>
              <a:rPr lang="en-IN" dirty="0">
                <a:solidFill>
                  <a:schemeClr val="tx1"/>
                </a:solidFill>
              </a:rPr>
              <a:t>Face detection is a key element in processing information through images.</a:t>
            </a:r>
          </a:p>
        </p:txBody>
      </p:sp>
    </p:spTree>
    <p:extLst>
      <p:ext uri="{BB962C8B-B14F-4D97-AF65-F5344CB8AC3E}">
        <p14:creationId xmlns:p14="http://schemas.microsoft.com/office/powerpoint/2010/main" val="756833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Quick Guide on Preprocessing Facial Images for Neural Networks using  OpenCV in Python | by Jaime Durán | yottabytes | Medium">
            <a:extLst>
              <a:ext uri="{FF2B5EF4-FFF2-40B4-BE49-F238E27FC236}">
                <a16:creationId xmlns:a16="http://schemas.microsoft.com/office/drawing/2014/main" id="{D3B9B5B9-6ECC-43D7-B0FC-4FD612F28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64" y="1349406"/>
            <a:ext cx="7626884" cy="52555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76368B-A692-44FA-B2CB-67E046D8EBC0}"/>
              </a:ext>
            </a:extLst>
          </p:cNvPr>
          <p:cNvSpPr>
            <a:spLocks noGrp="1"/>
          </p:cNvSpPr>
          <p:nvPr>
            <p:ph type="title"/>
          </p:nvPr>
        </p:nvSpPr>
        <p:spPr>
          <a:xfrm>
            <a:off x="1259664" y="609600"/>
            <a:ext cx="8014338" cy="1320800"/>
          </a:xfrm>
        </p:spPr>
        <p:txBody>
          <a:bodyPr/>
          <a:lstStyle/>
          <a:p>
            <a:r>
              <a:rPr lang="en-US" u="sng" dirty="0">
                <a:solidFill>
                  <a:schemeClr val="tx1"/>
                </a:solidFill>
              </a:rPr>
              <a:t>Face detection</a:t>
            </a:r>
            <a:endParaRPr lang="en-IN" u="sng" dirty="0">
              <a:solidFill>
                <a:schemeClr val="tx1"/>
              </a:solidFill>
            </a:endParaRPr>
          </a:p>
        </p:txBody>
      </p:sp>
      <p:sp>
        <p:nvSpPr>
          <p:cNvPr id="3" name="Content Placeholder 2">
            <a:extLst>
              <a:ext uri="{FF2B5EF4-FFF2-40B4-BE49-F238E27FC236}">
                <a16:creationId xmlns:a16="http://schemas.microsoft.com/office/drawing/2014/main" id="{0BF95E14-E5E9-413F-845E-9485718A774E}"/>
              </a:ext>
            </a:extLst>
          </p:cNvPr>
          <p:cNvSpPr>
            <a:spLocks noGrp="1"/>
          </p:cNvSpPr>
          <p:nvPr>
            <p:ph idx="1"/>
          </p:nvPr>
        </p:nvSpPr>
        <p:spPr>
          <a:xfrm flipH="1">
            <a:off x="9274001" y="5983550"/>
            <a:ext cx="45719" cy="57812"/>
          </a:xfrm>
        </p:spPr>
        <p:txBody>
          <a:bodyPr>
            <a:normAutofit fontScale="25000" lnSpcReduction="20000"/>
          </a:bodyPr>
          <a:lstStyle/>
          <a:p>
            <a:endParaRPr lang="en-IN" dirty="0"/>
          </a:p>
        </p:txBody>
      </p:sp>
    </p:spTree>
    <p:extLst>
      <p:ext uri="{BB962C8B-B14F-4D97-AF65-F5344CB8AC3E}">
        <p14:creationId xmlns:p14="http://schemas.microsoft.com/office/powerpoint/2010/main" val="814789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542A0-4F22-4CCD-B502-E009958B8482}"/>
              </a:ext>
            </a:extLst>
          </p:cNvPr>
          <p:cNvSpPr>
            <a:spLocks noGrp="1"/>
          </p:cNvSpPr>
          <p:nvPr>
            <p:ph type="title"/>
          </p:nvPr>
        </p:nvSpPr>
        <p:spPr/>
        <p:txBody>
          <a:bodyPr>
            <a:normAutofit/>
          </a:bodyPr>
          <a:lstStyle/>
          <a:p>
            <a:r>
              <a:rPr lang="en-US" i="0" u="sng" dirty="0">
                <a:solidFill>
                  <a:srgbClr val="000000"/>
                </a:solidFill>
                <a:effectLst/>
              </a:rPr>
              <a:t>Feature</a:t>
            </a:r>
            <a:r>
              <a:rPr lang="en-US" b="1" i="0" u="sng" dirty="0">
                <a:solidFill>
                  <a:srgbClr val="000000"/>
                </a:solidFill>
                <a:effectLst/>
                <a:latin typeface="Poppins" panose="00000500000000000000" pitchFamily="2" charset="0"/>
              </a:rPr>
              <a:t> </a:t>
            </a:r>
            <a:r>
              <a:rPr lang="en-US" i="0" u="sng" dirty="0">
                <a:solidFill>
                  <a:srgbClr val="000000"/>
                </a:solidFill>
                <a:effectLst/>
                <a:latin typeface="Poppins" panose="00000500000000000000" pitchFamily="2" charset="0"/>
              </a:rPr>
              <a:t>Extraction</a:t>
            </a:r>
            <a:endParaRPr lang="en-IN" u="sng" dirty="0"/>
          </a:p>
        </p:txBody>
      </p:sp>
      <p:sp>
        <p:nvSpPr>
          <p:cNvPr id="3" name="Content Placeholder 2">
            <a:extLst>
              <a:ext uri="{FF2B5EF4-FFF2-40B4-BE49-F238E27FC236}">
                <a16:creationId xmlns:a16="http://schemas.microsoft.com/office/drawing/2014/main" id="{DFA9CE21-279F-45F5-BDA1-F34C10409D8E}"/>
              </a:ext>
            </a:extLst>
          </p:cNvPr>
          <p:cNvSpPr>
            <a:spLocks noGrp="1"/>
          </p:cNvSpPr>
          <p:nvPr>
            <p:ph idx="1"/>
          </p:nvPr>
        </p:nvSpPr>
        <p:spPr/>
        <p:txBody>
          <a:bodyPr>
            <a:normAutofit/>
          </a:bodyPr>
          <a:lstStyle/>
          <a:p>
            <a:pPr>
              <a:buFont typeface="Wingdings" panose="05000000000000000000" pitchFamily="2" charset="2"/>
              <a:buChar char="q"/>
            </a:pPr>
            <a:r>
              <a:rPr lang="en-US" b="0" i="0" dirty="0">
                <a:solidFill>
                  <a:srgbClr val="000000"/>
                </a:solidFill>
                <a:effectLst/>
                <a:latin typeface="Poppins" panose="00000500000000000000" pitchFamily="2" charset="0"/>
              </a:rPr>
              <a:t>Now that we have cropped the face out of the image, we extract features from it. </a:t>
            </a:r>
          </a:p>
          <a:p>
            <a:pPr>
              <a:buFont typeface="Wingdings" panose="05000000000000000000" pitchFamily="2" charset="2"/>
              <a:buChar char="q"/>
            </a:pPr>
            <a:r>
              <a:rPr lang="en-US" b="0" i="0" dirty="0">
                <a:solidFill>
                  <a:srgbClr val="000000"/>
                </a:solidFill>
                <a:effectLst/>
                <a:latin typeface="Poppins" panose="00000500000000000000" pitchFamily="2" charset="0"/>
              </a:rPr>
              <a:t>Here we are going to use face embeddings to extract the features out of the face. </a:t>
            </a:r>
          </a:p>
          <a:p>
            <a:pPr>
              <a:buFont typeface="Wingdings" panose="05000000000000000000" pitchFamily="2" charset="2"/>
              <a:buChar char="q"/>
            </a:pPr>
            <a:r>
              <a:rPr lang="en-US" b="0" i="0" dirty="0">
                <a:solidFill>
                  <a:srgbClr val="000000"/>
                </a:solidFill>
                <a:effectLst/>
                <a:latin typeface="Poppins" panose="00000500000000000000" pitchFamily="2" charset="0"/>
              </a:rPr>
              <a:t>A neural network takes an image of the person’s face as input and outputs a vector which represents the most important features of a face. </a:t>
            </a:r>
          </a:p>
          <a:p>
            <a:pPr>
              <a:buFont typeface="Wingdings" panose="05000000000000000000" pitchFamily="2" charset="2"/>
              <a:buChar char="q"/>
            </a:pPr>
            <a:r>
              <a:rPr lang="en-US" b="0" i="0" dirty="0">
                <a:solidFill>
                  <a:srgbClr val="000000"/>
                </a:solidFill>
                <a:effectLst/>
                <a:latin typeface="Poppins" panose="00000500000000000000" pitchFamily="2" charset="0"/>
              </a:rPr>
              <a:t>In machine learning, this vector is called embedding and thus we call this vector as face embedding.</a:t>
            </a:r>
            <a:endParaRPr lang="en-IN" dirty="0"/>
          </a:p>
        </p:txBody>
      </p:sp>
    </p:spTree>
    <p:extLst>
      <p:ext uri="{BB962C8B-B14F-4D97-AF65-F5344CB8AC3E}">
        <p14:creationId xmlns:p14="http://schemas.microsoft.com/office/powerpoint/2010/main" val="603880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ace your attendance! | AI Portfolio | GoodWorkLabs: Big Data | AI |  Outsourced Product Development Company">
            <a:extLst>
              <a:ext uri="{FF2B5EF4-FFF2-40B4-BE49-F238E27FC236}">
                <a16:creationId xmlns:a16="http://schemas.microsoft.com/office/drawing/2014/main" id="{3CF016D6-5980-4242-A266-666EC4430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4320" y="944917"/>
            <a:ext cx="7805471" cy="4968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495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30E49-634D-4DB0-90BD-FE338B1ACC0C}"/>
              </a:ext>
            </a:extLst>
          </p:cNvPr>
          <p:cNvSpPr>
            <a:spLocks noGrp="1"/>
          </p:cNvSpPr>
          <p:nvPr>
            <p:ph type="title"/>
          </p:nvPr>
        </p:nvSpPr>
        <p:spPr/>
        <p:txBody>
          <a:bodyPr/>
          <a:lstStyle/>
          <a:p>
            <a:r>
              <a:rPr lang="en-US" i="0" u="sng" dirty="0">
                <a:solidFill>
                  <a:srgbClr val="000000"/>
                </a:solidFill>
                <a:effectLst/>
              </a:rPr>
              <a:t>Comparing</a:t>
            </a:r>
            <a:r>
              <a:rPr lang="en-US" b="1" i="0" u="sng" dirty="0">
                <a:solidFill>
                  <a:srgbClr val="000000"/>
                </a:solidFill>
                <a:effectLst/>
              </a:rPr>
              <a:t> </a:t>
            </a:r>
            <a:r>
              <a:rPr lang="en-US" i="0" u="sng" dirty="0">
                <a:solidFill>
                  <a:srgbClr val="000000"/>
                </a:solidFill>
                <a:effectLst/>
              </a:rPr>
              <a:t>faces </a:t>
            </a:r>
            <a:r>
              <a:rPr lang="en-US" b="1" i="0" u="sng" dirty="0">
                <a:solidFill>
                  <a:srgbClr val="000000"/>
                </a:solidFill>
                <a:effectLst/>
              </a:rPr>
              <a:t> </a:t>
            </a:r>
            <a:endParaRPr lang="en-IN" u="sng" dirty="0"/>
          </a:p>
        </p:txBody>
      </p:sp>
      <p:sp>
        <p:nvSpPr>
          <p:cNvPr id="3" name="Content Placeholder 2">
            <a:extLst>
              <a:ext uri="{FF2B5EF4-FFF2-40B4-BE49-F238E27FC236}">
                <a16:creationId xmlns:a16="http://schemas.microsoft.com/office/drawing/2014/main" id="{9ACD743C-1C75-4954-8EAB-163628472B9A}"/>
              </a:ext>
            </a:extLst>
          </p:cNvPr>
          <p:cNvSpPr>
            <a:spLocks noGrp="1"/>
          </p:cNvSpPr>
          <p:nvPr>
            <p:ph idx="1"/>
          </p:nvPr>
        </p:nvSpPr>
        <p:spPr/>
        <p:txBody>
          <a:bodyPr>
            <a:normAutofit/>
          </a:bodyPr>
          <a:lstStyle/>
          <a:p>
            <a:pPr>
              <a:buFont typeface="Wingdings" panose="05000000000000000000" pitchFamily="2" charset="2"/>
              <a:buChar char="q"/>
            </a:pPr>
            <a:r>
              <a:rPr lang="en-US" sz="2000" b="0" i="0" dirty="0">
                <a:solidFill>
                  <a:srgbClr val="000000"/>
                </a:solidFill>
                <a:effectLst/>
                <a:latin typeface="Poppins" panose="00000500000000000000" pitchFamily="2" charset="0"/>
              </a:rPr>
              <a:t>Now that we have face embeddings for every face in our data saved in a file</a:t>
            </a:r>
            <a:r>
              <a:rPr lang="en-US" sz="2000" dirty="0">
                <a:solidFill>
                  <a:srgbClr val="000000"/>
                </a:solidFill>
                <a:latin typeface="Poppins" panose="00000500000000000000" pitchFamily="2" charset="0"/>
              </a:rPr>
              <a:t>.</a:t>
            </a:r>
          </a:p>
          <a:p>
            <a:pPr>
              <a:buFont typeface="Wingdings" panose="05000000000000000000" pitchFamily="2" charset="2"/>
              <a:buChar char="q"/>
            </a:pPr>
            <a:r>
              <a:rPr lang="en-US" sz="2000" dirty="0">
                <a:solidFill>
                  <a:srgbClr val="000000"/>
                </a:solidFill>
                <a:latin typeface="Poppins" panose="00000500000000000000" pitchFamily="2" charset="0"/>
              </a:rPr>
              <a:t>T</a:t>
            </a:r>
            <a:r>
              <a:rPr lang="en-US" sz="2000" b="0" i="0" dirty="0">
                <a:solidFill>
                  <a:srgbClr val="000000"/>
                </a:solidFill>
                <a:effectLst/>
                <a:latin typeface="Poppins" panose="00000500000000000000" pitchFamily="2" charset="0"/>
              </a:rPr>
              <a:t>he next step is to recognize a new image that is not in our data. </a:t>
            </a:r>
          </a:p>
          <a:p>
            <a:pPr>
              <a:buFont typeface="Wingdings" panose="05000000000000000000" pitchFamily="2" charset="2"/>
              <a:buChar char="q"/>
            </a:pPr>
            <a:r>
              <a:rPr lang="en-US" sz="2000" b="0" i="0" dirty="0">
                <a:solidFill>
                  <a:srgbClr val="000000"/>
                </a:solidFill>
                <a:effectLst/>
                <a:latin typeface="Poppins" panose="00000500000000000000" pitchFamily="2" charset="0"/>
              </a:rPr>
              <a:t>So, the first step is to compute the face embedding for the image using the same network we used above.</a:t>
            </a:r>
          </a:p>
          <a:p>
            <a:pPr>
              <a:buFont typeface="Wingdings" panose="05000000000000000000" pitchFamily="2" charset="2"/>
              <a:buChar char="q"/>
            </a:pPr>
            <a:r>
              <a:rPr lang="en-US" sz="2000" dirty="0">
                <a:solidFill>
                  <a:srgbClr val="000000"/>
                </a:solidFill>
                <a:latin typeface="Poppins" panose="00000500000000000000" pitchFamily="2" charset="0"/>
              </a:rPr>
              <a:t>T</a:t>
            </a:r>
            <a:r>
              <a:rPr lang="en-US" sz="2000" b="0" i="0" dirty="0">
                <a:solidFill>
                  <a:srgbClr val="000000"/>
                </a:solidFill>
                <a:effectLst/>
                <a:latin typeface="Poppins" panose="00000500000000000000" pitchFamily="2" charset="0"/>
              </a:rPr>
              <a:t>hen compare this embedding with the rest of the embeddings we have.</a:t>
            </a:r>
            <a:endParaRPr lang="en-IN" sz="2000" dirty="0"/>
          </a:p>
        </p:txBody>
      </p:sp>
    </p:spTree>
    <p:extLst>
      <p:ext uri="{BB962C8B-B14F-4D97-AF65-F5344CB8AC3E}">
        <p14:creationId xmlns:p14="http://schemas.microsoft.com/office/powerpoint/2010/main" val="470615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5018-5DD1-416D-823A-C01C2793D089}"/>
              </a:ext>
            </a:extLst>
          </p:cNvPr>
          <p:cNvSpPr>
            <a:spLocks noGrp="1"/>
          </p:cNvSpPr>
          <p:nvPr>
            <p:ph type="title"/>
          </p:nvPr>
        </p:nvSpPr>
        <p:spPr>
          <a:xfrm>
            <a:off x="677334" y="609600"/>
            <a:ext cx="8596668" cy="1044511"/>
          </a:xfrm>
        </p:spPr>
        <p:txBody>
          <a:bodyPr/>
          <a:lstStyle/>
          <a:p>
            <a:r>
              <a:rPr lang="en-US" u="sng" dirty="0">
                <a:solidFill>
                  <a:schemeClr val="tx1"/>
                </a:solidFill>
              </a:rPr>
              <a:t>Coursera</a:t>
            </a:r>
            <a:endParaRPr lang="en-IN" u="sng" dirty="0">
              <a:solidFill>
                <a:schemeClr val="tx1"/>
              </a:solidFill>
            </a:endParaRPr>
          </a:p>
        </p:txBody>
      </p:sp>
      <p:sp>
        <p:nvSpPr>
          <p:cNvPr id="3" name="Content Placeholder 2">
            <a:extLst>
              <a:ext uri="{FF2B5EF4-FFF2-40B4-BE49-F238E27FC236}">
                <a16:creationId xmlns:a16="http://schemas.microsoft.com/office/drawing/2014/main" id="{05B6AE71-1449-42DA-8D35-AAD7200B449D}"/>
              </a:ext>
            </a:extLst>
          </p:cNvPr>
          <p:cNvSpPr>
            <a:spLocks noGrp="1"/>
          </p:cNvSpPr>
          <p:nvPr>
            <p:ph idx="1"/>
          </p:nvPr>
        </p:nvSpPr>
        <p:spPr/>
        <p:txBody>
          <a:bodyPr/>
          <a:lstStyle/>
          <a:p>
            <a:pPr>
              <a:buFont typeface="Wingdings" panose="05000000000000000000" pitchFamily="2" charset="2"/>
              <a:buChar char="q"/>
            </a:pPr>
            <a:r>
              <a:rPr lang="en-US" i="0" dirty="0">
                <a:solidFill>
                  <a:schemeClr val="tx1"/>
                </a:solidFill>
                <a:effectLst/>
                <a:latin typeface="+mj-lt"/>
              </a:rPr>
              <a:t>Coursera Inc </a:t>
            </a:r>
            <a:r>
              <a:rPr lang="en-US" b="0" i="0" dirty="0">
                <a:solidFill>
                  <a:schemeClr val="tx1"/>
                </a:solidFill>
                <a:effectLst/>
                <a:latin typeface="+mj-lt"/>
              </a:rPr>
              <a:t>is a U.S-based </a:t>
            </a:r>
            <a:r>
              <a:rPr lang="en-US" b="0" i="0" u="none" strike="noStrike" dirty="0">
                <a:solidFill>
                  <a:schemeClr val="tx1"/>
                </a:solidFill>
                <a:effectLst/>
                <a:latin typeface="+mj-lt"/>
              </a:rPr>
              <a:t>massive open source online course </a:t>
            </a:r>
            <a:r>
              <a:rPr lang="en-US" b="0" i="0" dirty="0">
                <a:solidFill>
                  <a:schemeClr val="tx1"/>
                </a:solidFill>
                <a:effectLst/>
                <a:latin typeface="+mj-lt"/>
              </a:rPr>
              <a:t>provider founded in 2012 by </a:t>
            </a:r>
            <a:r>
              <a:rPr lang="en-US" b="0" i="0" u="none" strike="noStrike" dirty="0">
                <a:solidFill>
                  <a:schemeClr val="tx1"/>
                </a:solidFill>
                <a:effectLst/>
                <a:latin typeface="+mj-lt"/>
              </a:rPr>
              <a:t>Stanford University </a:t>
            </a:r>
            <a:r>
              <a:rPr lang="en-US" b="0" i="0" dirty="0">
                <a:solidFill>
                  <a:schemeClr val="tx1"/>
                </a:solidFill>
                <a:effectLst/>
                <a:latin typeface="+mj-lt"/>
              </a:rPr>
              <a:t>computer science professors </a:t>
            </a:r>
            <a:r>
              <a:rPr lang="en-US" dirty="0">
                <a:solidFill>
                  <a:schemeClr val="tx1"/>
                </a:solidFill>
                <a:latin typeface="+mj-lt"/>
              </a:rPr>
              <a:t>Andrew Ng</a:t>
            </a:r>
            <a:r>
              <a:rPr lang="en-US" b="0" i="0" dirty="0">
                <a:solidFill>
                  <a:schemeClr val="tx1"/>
                </a:solidFill>
                <a:effectLst/>
                <a:latin typeface="+mj-lt"/>
              </a:rPr>
              <a:t> and </a:t>
            </a:r>
            <a:r>
              <a:rPr lang="en-US" b="0" i="0" u="none" strike="noStrike" dirty="0">
                <a:solidFill>
                  <a:schemeClr val="tx1"/>
                </a:solidFill>
                <a:effectLst/>
                <a:latin typeface="+mj-lt"/>
              </a:rPr>
              <a:t>Daphne Koller.</a:t>
            </a:r>
          </a:p>
          <a:p>
            <a:pPr>
              <a:buFont typeface="Wingdings" panose="05000000000000000000" pitchFamily="2" charset="2"/>
              <a:buChar char="q"/>
            </a:pPr>
            <a:r>
              <a:rPr lang="en-US" b="0" i="0" dirty="0">
                <a:solidFill>
                  <a:schemeClr val="tx1"/>
                </a:solidFill>
                <a:effectLst/>
                <a:latin typeface="+mj-lt"/>
              </a:rPr>
              <a:t> Coursera is a global online learning platform that offers anyone, anywhere, access to online courses and degrees from leading universities and companies. </a:t>
            </a:r>
          </a:p>
          <a:p>
            <a:pPr>
              <a:buFont typeface="Wingdings" panose="05000000000000000000" pitchFamily="2" charset="2"/>
              <a:buChar char="q"/>
            </a:pPr>
            <a:r>
              <a:rPr lang="en-US" b="0" i="0" dirty="0">
                <a:solidFill>
                  <a:schemeClr val="tx1"/>
                </a:solidFill>
                <a:effectLst/>
                <a:latin typeface="+mj-lt"/>
              </a:rPr>
              <a:t>Coursera partners with </a:t>
            </a:r>
            <a:r>
              <a:rPr lang="en-US" i="0" dirty="0">
                <a:solidFill>
                  <a:schemeClr val="tx1"/>
                </a:solidFill>
                <a:effectLst/>
                <a:latin typeface="+mj-lt"/>
              </a:rPr>
              <a:t>more than 200 leading universities </a:t>
            </a:r>
            <a:r>
              <a:rPr lang="en-US" b="0" i="0" dirty="0">
                <a:solidFill>
                  <a:schemeClr val="tx1"/>
                </a:solidFill>
                <a:effectLst/>
                <a:latin typeface="+mj-lt"/>
              </a:rPr>
              <a:t>and companies to bring flexible, affordable, job-relevant online learning to individuals and organizations worldwide.</a:t>
            </a:r>
          </a:p>
          <a:p>
            <a:pPr>
              <a:buFont typeface="Wingdings" panose="05000000000000000000" pitchFamily="2" charset="2"/>
              <a:buChar char="q"/>
            </a:pPr>
            <a:r>
              <a:rPr lang="en-US" b="0" i="0" dirty="0">
                <a:solidFill>
                  <a:schemeClr val="tx1"/>
                </a:solidFill>
                <a:effectLst/>
                <a:latin typeface="+mj-lt"/>
              </a:rPr>
              <a:t>They offer a range of learning opportunities—from hands-on projects and courses to job-ready certificates and degree programs.</a:t>
            </a:r>
          </a:p>
          <a:p>
            <a:endParaRPr lang="en-US" b="0" i="0" dirty="0">
              <a:solidFill>
                <a:srgbClr val="1F1F1F"/>
              </a:solidFill>
              <a:effectLst/>
              <a:latin typeface="Source Sans Pro" panose="020B0503030403020204" pitchFamily="34" charset="0"/>
            </a:endParaRPr>
          </a:p>
        </p:txBody>
      </p:sp>
      <p:sp>
        <p:nvSpPr>
          <p:cNvPr id="4" name="AutoShape 2" descr="Coursera">
            <a:extLst>
              <a:ext uri="{FF2B5EF4-FFF2-40B4-BE49-F238E27FC236}">
                <a16:creationId xmlns:a16="http://schemas.microsoft.com/office/drawing/2014/main" id="{6827DC6A-195F-44CD-AA57-8354F6FB4A3C}"/>
              </a:ext>
            </a:extLst>
          </p:cNvPr>
          <p:cNvSpPr>
            <a:spLocks noChangeAspect="1" noChangeArrowheads="1"/>
          </p:cNvSpPr>
          <p:nvPr/>
        </p:nvSpPr>
        <p:spPr bwMode="auto">
          <a:xfrm>
            <a:off x="5943600" y="3276600"/>
            <a:ext cx="304800" cy="2410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861863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100 Aishwarya Rai Beautiful Photos And HD Wallpapers - TamilScraps.com">
            <a:extLst>
              <a:ext uri="{FF2B5EF4-FFF2-40B4-BE49-F238E27FC236}">
                <a16:creationId xmlns:a16="http://schemas.microsoft.com/office/drawing/2014/main" id="{5AF38BAD-148A-48CE-812D-399625B016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619" y="1391575"/>
            <a:ext cx="3471481"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w Executive Order Blocks Mandatory Employment Arbitration - ADR Toolbox">
            <a:extLst>
              <a:ext uri="{FF2B5EF4-FFF2-40B4-BE49-F238E27FC236}">
                <a16:creationId xmlns:a16="http://schemas.microsoft.com/office/drawing/2014/main" id="{09EAFBB5-6BF5-4308-BE06-FFC890390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755" y="1391575"/>
            <a:ext cx="341141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389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2E219-1D0D-46C8-A087-8ABA020489FA}"/>
              </a:ext>
            </a:extLst>
          </p:cNvPr>
          <p:cNvSpPr>
            <a:spLocks noGrp="1"/>
          </p:cNvSpPr>
          <p:nvPr>
            <p:ph type="title"/>
          </p:nvPr>
        </p:nvSpPr>
        <p:spPr>
          <a:xfrm>
            <a:off x="949911" y="609600"/>
            <a:ext cx="8324092" cy="1077157"/>
          </a:xfrm>
        </p:spPr>
        <p:txBody>
          <a:bodyPr>
            <a:normAutofit/>
          </a:bodyPr>
          <a:lstStyle/>
          <a:p>
            <a:r>
              <a:rPr lang="en-US" sz="3600" u="sng" dirty="0">
                <a:solidFill>
                  <a:schemeClr val="tx1"/>
                </a:solidFill>
              </a:rPr>
              <a:t>Face recognition</a:t>
            </a:r>
            <a:endParaRPr lang="en-IN" sz="3600" u="sng" dirty="0">
              <a:solidFill>
                <a:schemeClr val="tx1"/>
              </a:solidFill>
            </a:endParaRPr>
          </a:p>
        </p:txBody>
      </p:sp>
      <p:sp>
        <p:nvSpPr>
          <p:cNvPr id="3" name="Text Placeholder 2">
            <a:extLst>
              <a:ext uri="{FF2B5EF4-FFF2-40B4-BE49-F238E27FC236}">
                <a16:creationId xmlns:a16="http://schemas.microsoft.com/office/drawing/2014/main" id="{03674466-2F29-4EFC-9E23-F13A639C4C60}"/>
              </a:ext>
            </a:extLst>
          </p:cNvPr>
          <p:cNvSpPr>
            <a:spLocks noGrp="1"/>
          </p:cNvSpPr>
          <p:nvPr>
            <p:ph type="body" idx="1"/>
          </p:nvPr>
        </p:nvSpPr>
        <p:spPr>
          <a:xfrm>
            <a:off x="677335" y="1757780"/>
            <a:ext cx="8596668" cy="3666476"/>
          </a:xfrm>
        </p:spPr>
        <p:txBody>
          <a:bodyPr>
            <a:normAutofit/>
          </a:bodyPr>
          <a:lstStyle/>
          <a:p>
            <a:pPr marL="285750" indent="-285750">
              <a:buFont typeface="Wingdings" panose="05000000000000000000" pitchFamily="2" charset="2"/>
              <a:buChar char="q"/>
            </a:pPr>
            <a:r>
              <a:rPr lang="en-US" b="0" i="0" dirty="0">
                <a:solidFill>
                  <a:srgbClr val="000000"/>
                </a:solidFill>
                <a:effectLst/>
                <a:latin typeface="Poppins" panose="00000500000000000000" pitchFamily="2" charset="0"/>
              </a:rPr>
              <a:t>Face recognition is a method of identifying or verifying the identity of an individual using their face. </a:t>
            </a:r>
          </a:p>
          <a:p>
            <a:pPr marL="285750" indent="-285750">
              <a:buFont typeface="Wingdings" panose="05000000000000000000" pitchFamily="2" charset="2"/>
              <a:buChar char="q"/>
            </a:pPr>
            <a:r>
              <a:rPr lang="en-US" b="0" i="0" dirty="0">
                <a:solidFill>
                  <a:srgbClr val="000000"/>
                </a:solidFill>
                <a:effectLst/>
                <a:latin typeface="Poppins" panose="00000500000000000000" pitchFamily="2" charset="0"/>
              </a:rPr>
              <a:t>There are various algorithms that can do face recognition but their accuracy might vary. </a:t>
            </a:r>
          </a:p>
          <a:p>
            <a:pPr marL="285750" indent="-285750">
              <a:buFont typeface="Wingdings" panose="05000000000000000000" pitchFamily="2" charset="2"/>
              <a:buChar char="q"/>
            </a:pPr>
            <a:r>
              <a:rPr lang="en-US" i="0" dirty="0">
                <a:solidFill>
                  <a:schemeClr val="tx1"/>
                </a:solidFill>
                <a:effectLst/>
                <a:latin typeface="Poppins" panose="00000500000000000000" pitchFamily="2" charset="0"/>
                <a:cs typeface="Poppins" panose="00000500000000000000" pitchFamily="2" charset="0"/>
              </a:rPr>
              <a:t>Face Recognition is a technology in computer vision. In Face recognition/detection we locate and visualize the human faces in any digital image</a:t>
            </a:r>
            <a:r>
              <a:rPr lang="en-US" b="0" i="0" dirty="0">
                <a:solidFill>
                  <a:schemeClr val="tx1"/>
                </a:solidFill>
                <a:effectLst/>
                <a:latin typeface="Poppins" panose="00000500000000000000" pitchFamily="2" charset="0"/>
                <a:cs typeface="Poppins" panose="00000500000000000000" pitchFamily="2" charset="0"/>
              </a:rPr>
              <a:t>.</a:t>
            </a:r>
          </a:p>
          <a:p>
            <a:pPr marL="342900" indent="-342900">
              <a:buFont typeface="Wingdings" panose="05000000000000000000" pitchFamily="2" charset="2"/>
              <a:buChar char="q"/>
            </a:pPr>
            <a:r>
              <a:rPr lang="en-US" sz="1900" b="0" i="0" dirty="0">
                <a:solidFill>
                  <a:schemeClr val="tx1"/>
                </a:solidFill>
                <a:effectLst/>
                <a:latin typeface="+mj-lt"/>
              </a:rPr>
              <a:t>Facial recognition is used for unlocking phones and mobile apps as well as for Biometric verification. </a:t>
            </a:r>
            <a:endParaRPr lang="en-IN" sz="1900" dirty="0">
              <a:solidFill>
                <a:schemeClr val="tx1"/>
              </a:solidFill>
              <a:latin typeface="+mj-lt"/>
              <a:cs typeface="Poppins" panose="00000500000000000000" pitchFamily="2" charset="0"/>
            </a:endParaRPr>
          </a:p>
        </p:txBody>
      </p:sp>
    </p:spTree>
    <p:extLst>
      <p:ext uri="{BB962C8B-B14F-4D97-AF65-F5344CB8AC3E}">
        <p14:creationId xmlns:p14="http://schemas.microsoft.com/office/powerpoint/2010/main" val="2357975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ow to build a face detection and recognition system | by Serhii Maksymenko  | Towards Data Science">
            <a:extLst>
              <a:ext uri="{FF2B5EF4-FFF2-40B4-BE49-F238E27FC236}">
                <a16:creationId xmlns:a16="http://schemas.microsoft.com/office/drawing/2014/main" id="{1A2F3D87-5A17-47E9-A9C1-EFDE48A57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0528" y="1553592"/>
            <a:ext cx="7898722" cy="474955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C23ACA5E-4917-464D-A454-89052BDAD586}"/>
              </a:ext>
            </a:extLst>
          </p:cNvPr>
          <p:cNvSpPr>
            <a:spLocks noGrp="1"/>
          </p:cNvSpPr>
          <p:nvPr>
            <p:ph type="title" idx="4294967295"/>
          </p:nvPr>
        </p:nvSpPr>
        <p:spPr>
          <a:xfrm>
            <a:off x="0" y="374650"/>
            <a:ext cx="6286500" cy="992511"/>
          </a:xfrm>
        </p:spPr>
        <p:txBody>
          <a:bodyPr>
            <a:normAutofit/>
          </a:bodyPr>
          <a:lstStyle/>
          <a:p>
            <a:r>
              <a:rPr lang="en-US" b="0" i="0" dirty="0">
                <a:solidFill>
                  <a:srgbClr val="000000"/>
                </a:solidFill>
                <a:effectLst/>
                <a:latin typeface="Poppins" panose="00000500000000000000" pitchFamily="2" charset="0"/>
              </a:rPr>
              <a:t>          </a:t>
            </a:r>
            <a:r>
              <a:rPr lang="en-US" b="0" i="0" u="sng" dirty="0">
                <a:solidFill>
                  <a:srgbClr val="000000"/>
                </a:solidFill>
                <a:effectLst/>
                <a:latin typeface="Poppins" panose="00000500000000000000" pitchFamily="2" charset="0"/>
              </a:rPr>
              <a:t>Face r</a:t>
            </a:r>
            <a:r>
              <a:rPr lang="en-US" u="sng" dirty="0">
                <a:solidFill>
                  <a:srgbClr val="000000"/>
                </a:solidFill>
                <a:latin typeface="Poppins" panose="00000500000000000000" pitchFamily="2" charset="0"/>
              </a:rPr>
              <a:t>ecogni</a:t>
            </a:r>
            <a:r>
              <a:rPr lang="en-US" b="0" i="0" u="sng" dirty="0">
                <a:solidFill>
                  <a:srgbClr val="000000"/>
                </a:solidFill>
                <a:effectLst/>
                <a:latin typeface="Poppins" panose="00000500000000000000" pitchFamily="2" charset="0"/>
              </a:rPr>
              <a:t>tion</a:t>
            </a:r>
            <a:endParaRPr lang="en-IN" u="sng" dirty="0"/>
          </a:p>
        </p:txBody>
      </p:sp>
    </p:spTree>
    <p:extLst>
      <p:ext uri="{BB962C8B-B14F-4D97-AF65-F5344CB8AC3E}">
        <p14:creationId xmlns:p14="http://schemas.microsoft.com/office/powerpoint/2010/main" val="3989149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FBB75-35E6-4DB3-A404-4E3B65D75F1B}"/>
              </a:ext>
            </a:extLst>
          </p:cNvPr>
          <p:cNvSpPr>
            <a:spLocks noGrp="1"/>
          </p:cNvSpPr>
          <p:nvPr>
            <p:ph type="title"/>
          </p:nvPr>
        </p:nvSpPr>
        <p:spPr/>
        <p:txBody>
          <a:bodyPr/>
          <a:lstStyle/>
          <a:p>
            <a:r>
              <a:rPr lang="en-US" dirty="0">
                <a:solidFill>
                  <a:schemeClr val="tx1"/>
                </a:solidFill>
              </a:rPr>
              <a:t>Why Python?   </a:t>
            </a:r>
            <a:endParaRPr lang="en-IN" dirty="0">
              <a:solidFill>
                <a:schemeClr val="tx1"/>
              </a:solidFill>
            </a:endParaRPr>
          </a:p>
        </p:txBody>
      </p:sp>
      <p:sp>
        <p:nvSpPr>
          <p:cNvPr id="3" name="Content Placeholder 2">
            <a:extLst>
              <a:ext uri="{FF2B5EF4-FFF2-40B4-BE49-F238E27FC236}">
                <a16:creationId xmlns:a16="http://schemas.microsoft.com/office/drawing/2014/main" id="{62B565BE-2BF7-4DBE-AA25-23A11C2B9646}"/>
              </a:ext>
            </a:extLst>
          </p:cNvPr>
          <p:cNvSpPr>
            <a:spLocks noGrp="1"/>
          </p:cNvSpPr>
          <p:nvPr>
            <p:ph idx="1"/>
          </p:nvPr>
        </p:nvSpPr>
        <p:spPr/>
        <p:txBody>
          <a:bodyPr/>
          <a:lstStyle/>
          <a:p>
            <a:pPr>
              <a:buFont typeface="Wingdings" panose="05000000000000000000" pitchFamily="2" charset="2"/>
              <a:buChar char="q"/>
            </a:pPr>
            <a:r>
              <a:rPr lang="en-US" i="0" dirty="0">
                <a:solidFill>
                  <a:schemeClr val="tx1"/>
                </a:solidFill>
                <a:effectLst/>
                <a:latin typeface="+mj-lt"/>
              </a:rPr>
              <a:t>Python has an easy implementation for OpenCV. </a:t>
            </a:r>
          </a:p>
          <a:p>
            <a:pPr>
              <a:buFont typeface="Wingdings" panose="05000000000000000000" pitchFamily="2" charset="2"/>
              <a:buChar char="q"/>
            </a:pPr>
            <a:r>
              <a:rPr lang="en-IN" b="0" i="0" dirty="0">
                <a:solidFill>
                  <a:schemeClr val="tx1"/>
                </a:solidFill>
                <a:effectLst/>
                <a:latin typeface="+mj-lt"/>
              </a:rPr>
              <a:t>Python has comparatively powerful and easy implementation.</a:t>
            </a:r>
          </a:p>
          <a:p>
            <a:pPr>
              <a:buFont typeface="Wingdings" panose="05000000000000000000" pitchFamily="2" charset="2"/>
              <a:buChar char="q"/>
            </a:pPr>
            <a:r>
              <a:rPr lang="en-US" b="0" i="0" dirty="0">
                <a:solidFill>
                  <a:schemeClr val="tx1"/>
                </a:solidFill>
                <a:effectLst/>
                <a:latin typeface="+mj-lt"/>
              </a:rPr>
              <a:t>Python comes with a huge amount of inbuilt libraries.</a:t>
            </a:r>
            <a:endParaRPr lang="en-IN" dirty="0">
              <a:solidFill>
                <a:schemeClr val="tx1"/>
              </a:solidFill>
              <a:latin typeface="+mj-lt"/>
            </a:endParaRPr>
          </a:p>
          <a:p>
            <a:pPr>
              <a:buFont typeface="Wingdings" panose="05000000000000000000" pitchFamily="2" charset="2"/>
              <a:buChar char="q"/>
            </a:pPr>
            <a:r>
              <a:rPr lang="en-IN" dirty="0">
                <a:solidFill>
                  <a:schemeClr val="tx1"/>
                </a:solidFill>
                <a:latin typeface="+mj-lt"/>
              </a:rPr>
              <a:t>Less number of lines of code than other languages.</a:t>
            </a:r>
          </a:p>
          <a:p>
            <a:pPr>
              <a:buFont typeface="Wingdings" panose="05000000000000000000" pitchFamily="2" charset="2"/>
              <a:buChar char="q"/>
            </a:pPr>
            <a:r>
              <a:rPr lang="en-IN" dirty="0">
                <a:solidFill>
                  <a:schemeClr val="tx1"/>
                </a:solidFill>
                <a:latin typeface="+mj-lt"/>
              </a:rPr>
              <a:t>Easy to integrate.</a:t>
            </a:r>
          </a:p>
          <a:p>
            <a:pPr>
              <a:buFont typeface="Wingdings" panose="05000000000000000000" pitchFamily="2" charset="2"/>
              <a:buChar char="q"/>
            </a:pPr>
            <a:r>
              <a:rPr lang="en-IN" dirty="0">
                <a:solidFill>
                  <a:schemeClr val="tx1"/>
                </a:solidFill>
                <a:latin typeface="+mj-lt"/>
              </a:rPr>
              <a:t>Easy debugging.</a:t>
            </a:r>
          </a:p>
          <a:p>
            <a:pPr marL="0" indent="0">
              <a:buNone/>
            </a:pPr>
            <a:endParaRPr lang="en-IN" dirty="0"/>
          </a:p>
        </p:txBody>
      </p:sp>
      <p:pic>
        <p:nvPicPr>
          <p:cNvPr id="4" name="Picture 6" descr="Python - Wikiversity">
            <a:extLst>
              <a:ext uri="{FF2B5EF4-FFF2-40B4-BE49-F238E27FC236}">
                <a16:creationId xmlns:a16="http://schemas.microsoft.com/office/drawing/2014/main" id="{F8ED5845-FD1A-4F83-B884-D0D8286F79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8359" y="171693"/>
            <a:ext cx="2234214" cy="207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39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10D0-B2B7-478A-B23C-5E1C3C507325}"/>
              </a:ext>
            </a:extLst>
          </p:cNvPr>
          <p:cNvSpPr>
            <a:spLocks noGrp="1"/>
          </p:cNvSpPr>
          <p:nvPr>
            <p:ph type="title"/>
          </p:nvPr>
        </p:nvSpPr>
        <p:spPr/>
        <p:txBody>
          <a:bodyPr/>
          <a:lstStyle/>
          <a:p>
            <a:r>
              <a:rPr lang="en-US" u="sng" dirty="0">
                <a:solidFill>
                  <a:schemeClr val="tx1"/>
                </a:solidFill>
              </a:rPr>
              <a:t>Challenges and limitations:</a:t>
            </a:r>
            <a:endParaRPr lang="en-IN" u="sng" dirty="0">
              <a:solidFill>
                <a:schemeClr val="tx1"/>
              </a:solidFill>
            </a:endParaRPr>
          </a:p>
        </p:txBody>
      </p:sp>
      <p:sp>
        <p:nvSpPr>
          <p:cNvPr id="3" name="Content Placeholder 2">
            <a:extLst>
              <a:ext uri="{FF2B5EF4-FFF2-40B4-BE49-F238E27FC236}">
                <a16:creationId xmlns:a16="http://schemas.microsoft.com/office/drawing/2014/main" id="{49AFC34C-EFD6-442D-B241-7E8E23615B29}"/>
              </a:ext>
            </a:extLst>
          </p:cNvPr>
          <p:cNvSpPr>
            <a:spLocks noGrp="1"/>
          </p:cNvSpPr>
          <p:nvPr>
            <p:ph idx="1"/>
          </p:nvPr>
        </p:nvSpPr>
        <p:spPr/>
        <p:txBody>
          <a:bodyPr/>
          <a:lstStyle/>
          <a:p>
            <a:pPr>
              <a:buFont typeface="Wingdings" panose="05000000000000000000" pitchFamily="2" charset="2"/>
              <a:buChar char="q"/>
            </a:pPr>
            <a:r>
              <a:rPr lang="en-US" b="0" i="0" dirty="0">
                <a:solidFill>
                  <a:schemeClr val="tx1"/>
                </a:solidFill>
                <a:effectLst/>
                <a:latin typeface="+mj-lt"/>
              </a:rPr>
              <a:t>The </a:t>
            </a:r>
            <a:r>
              <a:rPr lang="en-US" b="1" i="0" dirty="0">
                <a:solidFill>
                  <a:schemeClr val="tx1"/>
                </a:solidFill>
                <a:effectLst/>
                <a:latin typeface="+mj-lt"/>
              </a:rPr>
              <a:t>illumination</a:t>
            </a:r>
            <a:r>
              <a:rPr lang="en-US" b="0" i="0" dirty="0">
                <a:solidFill>
                  <a:schemeClr val="tx1"/>
                </a:solidFill>
                <a:effectLst/>
                <a:latin typeface="+mj-lt"/>
              </a:rPr>
              <a:t> plays an essential role during image recognition. If there is a slight change in lighting conditions, it will make major impact on its results.</a:t>
            </a:r>
          </a:p>
          <a:p>
            <a:pPr>
              <a:buFont typeface="Wingdings" panose="05000000000000000000" pitchFamily="2" charset="2"/>
              <a:buChar char="q"/>
            </a:pPr>
            <a:r>
              <a:rPr lang="en-US" b="0" i="0" dirty="0">
                <a:solidFill>
                  <a:schemeClr val="tx1"/>
                </a:solidFill>
                <a:effectLst/>
                <a:latin typeface="+mj-lt"/>
              </a:rPr>
              <a:t>The </a:t>
            </a:r>
            <a:r>
              <a:rPr lang="en-US" b="1" i="0" dirty="0">
                <a:solidFill>
                  <a:schemeClr val="tx1"/>
                </a:solidFill>
                <a:effectLst/>
                <a:latin typeface="+mj-lt"/>
              </a:rPr>
              <a:t>background</a:t>
            </a:r>
            <a:r>
              <a:rPr lang="en-US" b="0" i="0" dirty="0">
                <a:solidFill>
                  <a:schemeClr val="tx1"/>
                </a:solidFill>
                <a:effectLst/>
                <a:latin typeface="+mj-lt"/>
              </a:rPr>
              <a:t> of the object also plays a significant role in Face detection. The result might not the same outdoor as compared to what is produces indoors because the factor - affecting its performance-change as soon as the locations change.</a:t>
            </a:r>
            <a:endParaRPr lang="en-US" dirty="0">
              <a:solidFill>
                <a:schemeClr val="tx1"/>
              </a:solidFill>
              <a:latin typeface="+mj-lt"/>
            </a:endParaRPr>
          </a:p>
          <a:p>
            <a:pPr>
              <a:buFont typeface="Wingdings" panose="05000000000000000000" pitchFamily="2" charset="2"/>
              <a:buChar char="q"/>
            </a:pPr>
            <a:r>
              <a:rPr lang="en-US" b="0" i="0" dirty="0">
                <a:solidFill>
                  <a:schemeClr val="tx1"/>
                </a:solidFill>
                <a:effectLst/>
                <a:latin typeface="+mj-lt"/>
              </a:rPr>
              <a:t>The facial recognition system is highly sensitive to </a:t>
            </a:r>
            <a:r>
              <a:rPr lang="en-US" b="1" i="0" dirty="0">
                <a:solidFill>
                  <a:schemeClr val="tx1"/>
                </a:solidFill>
                <a:effectLst/>
                <a:latin typeface="+mj-lt"/>
              </a:rPr>
              <a:t>pose</a:t>
            </a:r>
            <a:r>
              <a:rPr lang="en-US" b="0" i="0" dirty="0">
                <a:solidFill>
                  <a:schemeClr val="tx1"/>
                </a:solidFill>
                <a:effectLst/>
                <a:latin typeface="+mj-lt"/>
              </a:rPr>
              <a:t> variations.</a:t>
            </a:r>
          </a:p>
          <a:p>
            <a:pPr>
              <a:buFont typeface="Wingdings" panose="05000000000000000000" pitchFamily="2" charset="2"/>
              <a:buChar char="q"/>
            </a:pPr>
            <a:r>
              <a:rPr lang="en-US" b="1" i="0" dirty="0">
                <a:solidFill>
                  <a:schemeClr val="tx1"/>
                </a:solidFill>
                <a:effectLst/>
                <a:latin typeface="+mj-lt"/>
              </a:rPr>
              <a:t>Occlusion</a:t>
            </a:r>
            <a:r>
              <a:rPr lang="en-US" b="0" i="0" dirty="0">
                <a:solidFill>
                  <a:schemeClr val="tx1"/>
                </a:solidFill>
                <a:effectLst/>
                <a:latin typeface="+mj-lt"/>
              </a:rPr>
              <a:t> means the face as beard, mustache, accessories (goggles, caps, mask, etc.) also interfere with the estimate of a face recognition system.</a:t>
            </a:r>
            <a:endParaRPr lang="en-US" dirty="0">
              <a:solidFill>
                <a:schemeClr val="tx1"/>
              </a:solidFill>
              <a:latin typeface="+mj-lt"/>
            </a:endParaRPr>
          </a:p>
          <a:p>
            <a:pPr>
              <a:buFont typeface="Wingdings" panose="05000000000000000000" pitchFamily="2" charset="2"/>
              <a:buChar char="q"/>
            </a:pPr>
            <a:r>
              <a:rPr lang="en-US" b="0" i="0" dirty="0">
                <a:solidFill>
                  <a:schemeClr val="tx1"/>
                </a:solidFill>
                <a:effectLst/>
                <a:latin typeface="+mj-lt"/>
              </a:rPr>
              <a:t>Change in facial </a:t>
            </a:r>
            <a:r>
              <a:rPr lang="en-US" b="1" i="0" dirty="0">
                <a:solidFill>
                  <a:schemeClr val="tx1"/>
                </a:solidFill>
                <a:effectLst/>
                <a:latin typeface="+mj-lt"/>
              </a:rPr>
              <a:t>expressions</a:t>
            </a:r>
            <a:r>
              <a:rPr lang="en-US" b="0" i="0" dirty="0">
                <a:solidFill>
                  <a:schemeClr val="tx1"/>
                </a:solidFill>
                <a:effectLst/>
                <a:latin typeface="+mj-lt"/>
              </a:rPr>
              <a:t> may produce a different result for the same individual</a:t>
            </a:r>
            <a:r>
              <a:rPr lang="en-US" b="0" i="0" dirty="0">
                <a:solidFill>
                  <a:schemeClr val="tx1"/>
                </a:solidFill>
                <a:effectLst/>
                <a:latin typeface="inter-regular"/>
              </a:rPr>
              <a:t>.</a:t>
            </a:r>
          </a:p>
          <a:p>
            <a:endParaRPr lang="en-IN" dirty="0"/>
          </a:p>
        </p:txBody>
      </p:sp>
    </p:spTree>
    <p:extLst>
      <p:ext uri="{BB962C8B-B14F-4D97-AF65-F5344CB8AC3E}">
        <p14:creationId xmlns:p14="http://schemas.microsoft.com/office/powerpoint/2010/main" val="2725664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7DD4E-F714-4ADE-A475-07DCA508403E}"/>
              </a:ext>
            </a:extLst>
          </p:cNvPr>
          <p:cNvSpPr>
            <a:spLocks noGrp="1"/>
          </p:cNvSpPr>
          <p:nvPr>
            <p:ph type="title"/>
          </p:nvPr>
        </p:nvSpPr>
        <p:spPr/>
        <p:txBody>
          <a:bodyPr/>
          <a:lstStyle/>
          <a:p>
            <a:r>
              <a:rPr lang="en-US" u="sng" dirty="0">
                <a:solidFill>
                  <a:schemeClr val="tx1"/>
                </a:solidFill>
              </a:rPr>
              <a:t>Conclusion</a:t>
            </a:r>
            <a:endParaRPr lang="en-IN" u="sng" dirty="0">
              <a:solidFill>
                <a:schemeClr val="tx1"/>
              </a:solidFill>
            </a:endParaRPr>
          </a:p>
        </p:txBody>
      </p:sp>
      <p:sp>
        <p:nvSpPr>
          <p:cNvPr id="3" name="Content Placeholder 2">
            <a:extLst>
              <a:ext uri="{FF2B5EF4-FFF2-40B4-BE49-F238E27FC236}">
                <a16:creationId xmlns:a16="http://schemas.microsoft.com/office/drawing/2014/main" id="{0C8B26B1-D217-450F-8AAA-78EAC9BA42FE}"/>
              </a:ext>
            </a:extLst>
          </p:cNvPr>
          <p:cNvSpPr>
            <a:spLocks noGrp="1"/>
          </p:cNvSpPr>
          <p:nvPr>
            <p:ph idx="1"/>
          </p:nvPr>
        </p:nvSpPr>
        <p:spPr/>
        <p:txBody>
          <a:bodyPr/>
          <a:lstStyle/>
          <a:p>
            <a:r>
              <a:rPr lang="en-US" b="0" i="0" dirty="0">
                <a:solidFill>
                  <a:srgbClr val="292929"/>
                </a:solidFill>
                <a:effectLst/>
                <a:latin typeface="charter"/>
              </a:rPr>
              <a:t>In Conclusion, Computer Vision is HARD and require a big effort to start digging deep in that universe, but with Deep learning methods we can achieve state-of-the-art results on challenging computer vision problems such as image classification, object detection, and face recognition.</a:t>
            </a:r>
          </a:p>
          <a:p>
            <a:r>
              <a:rPr lang="en-US" b="0" i="0" dirty="0">
                <a:solidFill>
                  <a:srgbClr val="000000"/>
                </a:solidFill>
                <a:effectLst/>
                <a:latin typeface="medium-content-serif-font"/>
              </a:rPr>
              <a:t>Despite recent progress, we are still far from solving computer vision and facial recognition. One of the simplest tech terms to define is computer vision and facial recognition. But, teaching it to computers is the most challenging task.</a:t>
            </a:r>
            <a:endParaRPr lang="en-US" dirty="0">
              <a:solidFill>
                <a:srgbClr val="292929"/>
              </a:solidFill>
              <a:latin typeface="charter"/>
            </a:endParaRPr>
          </a:p>
          <a:p>
            <a:r>
              <a:rPr lang="en-US" b="0" i="0" dirty="0">
                <a:solidFill>
                  <a:srgbClr val="000000"/>
                </a:solidFill>
                <a:effectLst/>
                <a:latin typeface="medium-content-serif-font"/>
              </a:rPr>
              <a:t>We’re fine-tuning computer vision and facial recognition even further with AI and deep learning.</a:t>
            </a:r>
            <a:endParaRPr lang="en-IN" dirty="0"/>
          </a:p>
        </p:txBody>
      </p:sp>
    </p:spTree>
    <p:extLst>
      <p:ext uri="{BB962C8B-B14F-4D97-AF65-F5344CB8AC3E}">
        <p14:creationId xmlns:p14="http://schemas.microsoft.com/office/powerpoint/2010/main" val="1729405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A320B-5A60-4260-8014-B58759780914}"/>
              </a:ext>
            </a:extLst>
          </p:cNvPr>
          <p:cNvSpPr>
            <a:spLocks noGrp="1"/>
          </p:cNvSpPr>
          <p:nvPr>
            <p:ph type="title"/>
          </p:nvPr>
        </p:nvSpPr>
        <p:spPr/>
        <p:txBody>
          <a:bodyPr>
            <a:normAutofit/>
          </a:bodyPr>
          <a:lstStyle/>
          <a:p>
            <a:r>
              <a:rPr lang="en-US" sz="3600" u="sng" dirty="0">
                <a:solidFill>
                  <a:schemeClr val="tx1"/>
                </a:solidFill>
              </a:rPr>
              <a:t>Code Snippets :</a:t>
            </a:r>
            <a:endParaRPr lang="en-IN" sz="3600" u="sng" dirty="0">
              <a:solidFill>
                <a:schemeClr val="tx1"/>
              </a:solidFill>
            </a:endParaRPr>
          </a:p>
        </p:txBody>
      </p:sp>
      <p:sp>
        <p:nvSpPr>
          <p:cNvPr id="3" name="Text Placeholder 2">
            <a:extLst>
              <a:ext uri="{FF2B5EF4-FFF2-40B4-BE49-F238E27FC236}">
                <a16:creationId xmlns:a16="http://schemas.microsoft.com/office/drawing/2014/main" id="{5155222E-7892-42FD-A343-EE9914CF690D}"/>
              </a:ext>
            </a:extLst>
          </p:cNvPr>
          <p:cNvSpPr>
            <a:spLocks noGrp="1"/>
          </p:cNvSpPr>
          <p:nvPr>
            <p:ph type="body" idx="1"/>
          </p:nvPr>
        </p:nvSpPr>
        <p:spPr>
          <a:xfrm>
            <a:off x="677335" y="3506680"/>
            <a:ext cx="8596668" cy="2534682"/>
          </a:xfrm>
        </p:spPr>
        <p:txBody>
          <a:bodyPr>
            <a:normAutofit/>
          </a:bodyPr>
          <a:lstStyle/>
          <a:p>
            <a:r>
              <a:rPr lang="en-US" sz="2400" i="1" dirty="0">
                <a:solidFill>
                  <a:schemeClr val="tx1"/>
                </a:solidFill>
              </a:rPr>
              <a:t>The</a:t>
            </a:r>
            <a:r>
              <a:rPr lang="en-US" sz="2400" b="1" i="1" dirty="0">
                <a:solidFill>
                  <a:schemeClr val="tx1"/>
                </a:solidFill>
                <a:effectLst>
                  <a:outerShdw blurRad="38100" dist="38100" dir="2700000" algn="tl">
                    <a:srgbClr val="000000">
                      <a:alpha val="43137"/>
                    </a:srgbClr>
                  </a:outerShdw>
                </a:effectLst>
                <a:latin typeface="+mj-lt"/>
              </a:rPr>
              <a:t> Python </a:t>
            </a:r>
            <a:r>
              <a:rPr lang="en-US" sz="2400" i="1" dirty="0">
                <a:solidFill>
                  <a:schemeClr val="tx1"/>
                </a:solidFill>
              </a:rPr>
              <a:t>based program for the operation uses the following libraries and functions embedded in them.</a:t>
            </a:r>
            <a:endParaRPr lang="en-IN" sz="2400" i="1" dirty="0">
              <a:solidFill>
                <a:schemeClr val="tx1"/>
              </a:solidFill>
            </a:endParaRPr>
          </a:p>
        </p:txBody>
      </p:sp>
    </p:spTree>
    <p:extLst>
      <p:ext uri="{BB962C8B-B14F-4D97-AF65-F5344CB8AC3E}">
        <p14:creationId xmlns:p14="http://schemas.microsoft.com/office/powerpoint/2010/main" val="2973322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59EBA6-5DF0-4EFF-81D5-3AAADBC70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51996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FED906-8445-45D3-B91F-39289763CE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77893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1D665C-8DC3-48CA-932A-FAD37F7A7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63526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2AD0A-99FA-4BFF-89CD-672C9D6D6E0A}"/>
              </a:ext>
            </a:extLst>
          </p:cNvPr>
          <p:cNvSpPr>
            <a:spLocks noGrp="1"/>
          </p:cNvSpPr>
          <p:nvPr>
            <p:ph type="title"/>
          </p:nvPr>
        </p:nvSpPr>
        <p:spPr/>
        <p:txBody>
          <a:bodyPr/>
          <a:lstStyle/>
          <a:p>
            <a:r>
              <a:rPr lang="en-US" dirty="0">
                <a:solidFill>
                  <a:schemeClr val="tx1"/>
                </a:solidFill>
              </a:rPr>
              <a:t>Objectives of course :</a:t>
            </a:r>
            <a:endParaRPr lang="en-IN" dirty="0">
              <a:solidFill>
                <a:schemeClr val="tx1"/>
              </a:solidFill>
            </a:endParaRPr>
          </a:p>
        </p:txBody>
      </p:sp>
      <p:sp>
        <p:nvSpPr>
          <p:cNvPr id="3" name="Content Placeholder 2">
            <a:extLst>
              <a:ext uri="{FF2B5EF4-FFF2-40B4-BE49-F238E27FC236}">
                <a16:creationId xmlns:a16="http://schemas.microsoft.com/office/drawing/2014/main" id="{176B579B-E552-4B5F-8D14-ECFC4E076D6A}"/>
              </a:ext>
            </a:extLst>
          </p:cNvPr>
          <p:cNvSpPr>
            <a:spLocks noGrp="1"/>
          </p:cNvSpPr>
          <p:nvPr>
            <p:ph idx="1"/>
          </p:nvPr>
        </p:nvSpPr>
        <p:spPr>
          <a:xfrm>
            <a:off x="677334" y="2160590"/>
            <a:ext cx="8596668" cy="2446922"/>
          </a:xfrm>
        </p:spPr>
        <p:txBody>
          <a:bodyPr>
            <a:normAutofit lnSpcReduction="10000"/>
          </a:bodyPr>
          <a:lstStyle/>
          <a:p>
            <a:pPr>
              <a:buFont typeface="Wingdings" panose="05000000000000000000" pitchFamily="2" charset="2"/>
              <a:buChar char="q"/>
            </a:pPr>
            <a:r>
              <a:rPr lang="en-US" sz="2000" dirty="0">
                <a:solidFill>
                  <a:schemeClr val="tx1"/>
                </a:solidFill>
              </a:rPr>
              <a:t>Training with Python essentials</a:t>
            </a:r>
          </a:p>
          <a:p>
            <a:pPr>
              <a:buFont typeface="Wingdings" panose="05000000000000000000" pitchFamily="2" charset="2"/>
              <a:buChar char="q"/>
            </a:pPr>
            <a:r>
              <a:rPr lang="en-US" sz="2000" dirty="0">
                <a:solidFill>
                  <a:schemeClr val="tx1"/>
                </a:solidFill>
              </a:rPr>
              <a:t>Python – To understand it as a programming language</a:t>
            </a:r>
          </a:p>
          <a:p>
            <a:pPr>
              <a:buFont typeface="Wingdings" panose="05000000000000000000" pitchFamily="2" charset="2"/>
              <a:buChar char="q"/>
            </a:pPr>
            <a:r>
              <a:rPr lang="en-US" sz="2000" dirty="0">
                <a:solidFill>
                  <a:schemeClr val="tx1"/>
                </a:solidFill>
              </a:rPr>
              <a:t>Variables and expressions </a:t>
            </a:r>
          </a:p>
          <a:p>
            <a:pPr>
              <a:buFont typeface="Wingdings" panose="05000000000000000000" pitchFamily="2" charset="2"/>
              <a:buChar char="q"/>
            </a:pPr>
            <a:r>
              <a:rPr lang="en-US" sz="2000" dirty="0">
                <a:solidFill>
                  <a:schemeClr val="tx1"/>
                </a:solidFill>
              </a:rPr>
              <a:t>Conditionals</a:t>
            </a:r>
          </a:p>
          <a:p>
            <a:pPr>
              <a:buFont typeface="Wingdings" panose="05000000000000000000" pitchFamily="2" charset="2"/>
              <a:buChar char="q"/>
            </a:pPr>
            <a:r>
              <a:rPr lang="en-US" sz="2000" dirty="0">
                <a:solidFill>
                  <a:schemeClr val="tx1"/>
                </a:solidFill>
              </a:rPr>
              <a:t>Functions in python</a:t>
            </a:r>
          </a:p>
          <a:p>
            <a:pPr>
              <a:buFont typeface="Wingdings" panose="05000000000000000000" pitchFamily="2" charset="2"/>
              <a:buChar char="q"/>
            </a:pPr>
            <a:r>
              <a:rPr lang="en-US" sz="2000" dirty="0">
                <a:solidFill>
                  <a:schemeClr val="tx1"/>
                </a:solidFill>
              </a:rPr>
              <a:t>Loops and iterations</a:t>
            </a:r>
          </a:p>
          <a:p>
            <a:pPr>
              <a:buFont typeface="Wingdings" panose="05000000000000000000" pitchFamily="2" charset="2"/>
              <a:buChar char="§"/>
            </a:pPr>
            <a:endParaRPr lang="en-US" dirty="0"/>
          </a:p>
          <a:p>
            <a:pPr>
              <a:buFont typeface="Wingdings" panose="05000000000000000000" pitchFamily="2" charset="2"/>
              <a:buChar char="§"/>
            </a:pPr>
            <a:endParaRPr lang="en-IN" dirty="0"/>
          </a:p>
        </p:txBody>
      </p:sp>
    </p:spTree>
    <p:extLst>
      <p:ext uri="{BB962C8B-B14F-4D97-AF65-F5344CB8AC3E}">
        <p14:creationId xmlns:p14="http://schemas.microsoft.com/office/powerpoint/2010/main" val="1405141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742AB-38A8-4D16-BF78-710D362BA2CB}"/>
              </a:ext>
            </a:extLst>
          </p:cNvPr>
          <p:cNvSpPr>
            <a:spLocks noGrp="1"/>
          </p:cNvSpPr>
          <p:nvPr>
            <p:ph type="title"/>
          </p:nvPr>
        </p:nvSpPr>
        <p:spPr/>
        <p:txBody>
          <a:bodyPr/>
          <a:lstStyle/>
          <a:p>
            <a:r>
              <a:rPr lang="en-US" sz="3600" u="sng" dirty="0">
                <a:solidFill>
                  <a:schemeClr val="tx1"/>
                </a:solidFill>
              </a:rPr>
              <a:t>Output</a:t>
            </a:r>
            <a:r>
              <a:rPr lang="en-US" u="sng" dirty="0">
                <a:solidFill>
                  <a:schemeClr val="tx1"/>
                </a:solidFill>
              </a:rPr>
              <a:t> :</a:t>
            </a:r>
            <a:endParaRPr lang="en-IN" u="sng" dirty="0">
              <a:solidFill>
                <a:schemeClr val="tx1"/>
              </a:solidFill>
            </a:endParaRPr>
          </a:p>
        </p:txBody>
      </p:sp>
      <p:sp>
        <p:nvSpPr>
          <p:cNvPr id="3" name="Text Placeholder 2">
            <a:extLst>
              <a:ext uri="{FF2B5EF4-FFF2-40B4-BE49-F238E27FC236}">
                <a16:creationId xmlns:a16="http://schemas.microsoft.com/office/drawing/2014/main" id="{84CBB9BB-FC96-4059-9EEF-EF72BE149FA1}"/>
              </a:ext>
            </a:extLst>
          </p:cNvPr>
          <p:cNvSpPr>
            <a:spLocks noGrp="1"/>
          </p:cNvSpPr>
          <p:nvPr>
            <p:ph type="body" idx="1"/>
          </p:nvPr>
        </p:nvSpPr>
        <p:spPr>
          <a:xfrm>
            <a:off x="677335" y="3808520"/>
            <a:ext cx="8596668" cy="2232842"/>
          </a:xfrm>
        </p:spPr>
        <p:txBody>
          <a:bodyPr/>
          <a:lstStyle/>
          <a:p>
            <a:r>
              <a:rPr lang="en-US" b="1" dirty="0">
                <a:solidFill>
                  <a:schemeClr val="tx1"/>
                </a:solidFill>
              </a:rPr>
              <a:t>    </a:t>
            </a:r>
            <a:r>
              <a:rPr lang="en-US" dirty="0">
                <a:solidFill>
                  <a:schemeClr val="tx1"/>
                </a:solidFill>
              </a:rPr>
              <a:t>FOR -</a:t>
            </a:r>
          </a:p>
          <a:p>
            <a:pPr marL="285750" indent="-285750">
              <a:buFont typeface="Wingdings" panose="05000000000000000000" pitchFamily="2" charset="2"/>
              <a:buChar char="q"/>
            </a:pPr>
            <a:r>
              <a:rPr lang="en-US" dirty="0">
                <a:solidFill>
                  <a:schemeClr val="tx1"/>
                </a:solidFill>
              </a:rPr>
              <a:t>Live Confrontation in the webcam as input.</a:t>
            </a:r>
          </a:p>
          <a:p>
            <a:pPr marL="285750" indent="-285750">
              <a:buFont typeface="Wingdings" panose="05000000000000000000" pitchFamily="2" charset="2"/>
              <a:buChar char="q"/>
            </a:pPr>
            <a:r>
              <a:rPr lang="en-US" dirty="0">
                <a:solidFill>
                  <a:schemeClr val="tx1"/>
                </a:solidFill>
              </a:rPr>
              <a:t>Virtual Confrontation in the webcam as input.</a:t>
            </a:r>
            <a:endParaRPr lang="en-IN" dirty="0">
              <a:solidFill>
                <a:schemeClr val="tx1"/>
              </a:solidFill>
            </a:endParaRPr>
          </a:p>
        </p:txBody>
      </p:sp>
    </p:spTree>
    <p:extLst>
      <p:ext uri="{BB962C8B-B14F-4D97-AF65-F5344CB8AC3E}">
        <p14:creationId xmlns:p14="http://schemas.microsoft.com/office/powerpoint/2010/main" val="630643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EBCD2C-436C-4918-91A3-81A3DB0B2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478" y="1091953"/>
            <a:ext cx="7621064" cy="5379634"/>
          </a:xfrm>
          <a:prstGeom prst="rect">
            <a:avLst/>
          </a:prstGeom>
        </p:spPr>
      </p:pic>
      <p:sp>
        <p:nvSpPr>
          <p:cNvPr id="4" name="Title 3">
            <a:extLst>
              <a:ext uri="{FF2B5EF4-FFF2-40B4-BE49-F238E27FC236}">
                <a16:creationId xmlns:a16="http://schemas.microsoft.com/office/drawing/2014/main" id="{1E093AB0-DFDD-4456-A12A-15FDC98027F2}"/>
              </a:ext>
            </a:extLst>
          </p:cNvPr>
          <p:cNvSpPr>
            <a:spLocks noGrp="1"/>
          </p:cNvSpPr>
          <p:nvPr>
            <p:ph type="title"/>
          </p:nvPr>
        </p:nvSpPr>
        <p:spPr>
          <a:xfrm>
            <a:off x="1486478" y="204186"/>
            <a:ext cx="7621064" cy="887767"/>
          </a:xfrm>
        </p:spPr>
        <p:txBody>
          <a:bodyPr/>
          <a:lstStyle/>
          <a:p>
            <a:r>
              <a:rPr lang="en-US" u="sng" dirty="0">
                <a:solidFill>
                  <a:schemeClr val="tx1"/>
                </a:solidFill>
              </a:rPr>
              <a:t>Live Confrontation :</a:t>
            </a:r>
            <a:endParaRPr lang="en-IN" u="sng" dirty="0">
              <a:solidFill>
                <a:schemeClr val="tx1"/>
              </a:solidFill>
            </a:endParaRPr>
          </a:p>
        </p:txBody>
      </p:sp>
    </p:spTree>
    <p:extLst>
      <p:ext uri="{BB962C8B-B14F-4D97-AF65-F5344CB8AC3E}">
        <p14:creationId xmlns:p14="http://schemas.microsoft.com/office/powerpoint/2010/main" val="2458421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BBF87B-EAB7-41B9-813E-8DF9512B6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689" y="893311"/>
            <a:ext cx="7012262" cy="5676166"/>
          </a:xfrm>
          <a:prstGeom prst="rect">
            <a:avLst/>
          </a:prstGeom>
        </p:spPr>
      </p:pic>
      <p:sp>
        <p:nvSpPr>
          <p:cNvPr id="4" name="Title 3">
            <a:extLst>
              <a:ext uri="{FF2B5EF4-FFF2-40B4-BE49-F238E27FC236}">
                <a16:creationId xmlns:a16="http://schemas.microsoft.com/office/drawing/2014/main" id="{1970AD44-B2CD-4974-AF34-AAF7434EA696}"/>
              </a:ext>
            </a:extLst>
          </p:cNvPr>
          <p:cNvSpPr>
            <a:spLocks noGrp="1"/>
          </p:cNvSpPr>
          <p:nvPr>
            <p:ph type="title"/>
          </p:nvPr>
        </p:nvSpPr>
        <p:spPr>
          <a:xfrm>
            <a:off x="1900689" y="288524"/>
            <a:ext cx="4988383" cy="604788"/>
          </a:xfrm>
        </p:spPr>
        <p:txBody>
          <a:bodyPr>
            <a:normAutofit fontScale="90000"/>
          </a:bodyPr>
          <a:lstStyle/>
          <a:p>
            <a:r>
              <a:rPr lang="en-US" u="sng" dirty="0">
                <a:solidFill>
                  <a:schemeClr val="tx1"/>
                </a:solidFill>
              </a:rPr>
              <a:t>Virtual Confrontation :</a:t>
            </a:r>
            <a:endParaRPr lang="en-IN" u="sng" dirty="0">
              <a:solidFill>
                <a:schemeClr val="tx1"/>
              </a:solidFill>
            </a:endParaRPr>
          </a:p>
        </p:txBody>
      </p:sp>
    </p:spTree>
    <p:extLst>
      <p:ext uri="{BB962C8B-B14F-4D97-AF65-F5344CB8AC3E}">
        <p14:creationId xmlns:p14="http://schemas.microsoft.com/office/powerpoint/2010/main" val="2667580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F75C8-DD17-4F9A-AC19-B1A565FF19CE}"/>
              </a:ext>
            </a:extLst>
          </p:cNvPr>
          <p:cNvSpPr>
            <a:spLocks noGrp="1"/>
          </p:cNvSpPr>
          <p:nvPr>
            <p:ph type="title"/>
          </p:nvPr>
        </p:nvSpPr>
        <p:spPr>
          <a:xfrm>
            <a:off x="677334" y="609599"/>
            <a:ext cx="8596668" cy="91736"/>
          </a:xfrm>
        </p:spPr>
        <p:txBody>
          <a:bodyPr>
            <a:normAutofit fontScale="90000"/>
          </a:bodyPr>
          <a:lstStyle/>
          <a:p>
            <a:r>
              <a:rPr lang="en-US" u="sng" dirty="0">
                <a:solidFill>
                  <a:schemeClr val="tx1"/>
                </a:solidFill>
              </a:rPr>
              <a:t>Certification</a:t>
            </a:r>
            <a:endParaRPr lang="en-IN" u="sng" dirty="0">
              <a:solidFill>
                <a:schemeClr val="tx1"/>
              </a:solidFill>
            </a:endParaRPr>
          </a:p>
        </p:txBody>
      </p:sp>
      <p:pic>
        <p:nvPicPr>
          <p:cNvPr id="7" name="Content Placeholder 6">
            <a:extLst>
              <a:ext uri="{FF2B5EF4-FFF2-40B4-BE49-F238E27FC236}">
                <a16:creationId xmlns:a16="http://schemas.microsoft.com/office/drawing/2014/main" id="{4757D0C4-9D1A-4BE2-9D1D-B18EF98CF2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278554"/>
            <a:ext cx="9292289" cy="5440363"/>
          </a:xfrm>
        </p:spPr>
      </p:pic>
    </p:spTree>
    <p:extLst>
      <p:ext uri="{BB962C8B-B14F-4D97-AF65-F5344CB8AC3E}">
        <p14:creationId xmlns:p14="http://schemas.microsoft.com/office/powerpoint/2010/main" val="4068504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16B576-894E-496D-9065-5AF9B74C6502}"/>
              </a:ext>
            </a:extLst>
          </p:cNvPr>
          <p:cNvSpPr>
            <a:spLocks noGrp="1"/>
          </p:cNvSpPr>
          <p:nvPr>
            <p:ph type="title"/>
          </p:nvPr>
        </p:nvSpPr>
        <p:spPr>
          <a:xfrm>
            <a:off x="650700" y="2562687"/>
            <a:ext cx="8596668" cy="1320800"/>
          </a:xfrm>
        </p:spPr>
        <p:txBody>
          <a:bodyPr>
            <a:normAutofit/>
          </a:bodyPr>
          <a:lstStyle/>
          <a:p>
            <a:pPr algn="just"/>
            <a:r>
              <a:rPr lang="en-US" sz="8000" dirty="0">
                <a:solidFill>
                  <a:schemeClr val="tx1"/>
                </a:solidFill>
              </a:rPr>
              <a:t>     Thank You</a:t>
            </a:r>
            <a:endParaRPr lang="en-IN" sz="8000" dirty="0">
              <a:solidFill>
                <a:schemeClr val="tx1"/>
              </a:solidFill>
            </a:endParaRPr>
          </a:p>
        </p:txBody>
      </p:sp>
    </p:spTree>
    <p:extLst>
      <p:ext uri="{BB962C8B-B14F-4D97-AF65-F5344CB8AC3E}">
        <p14:creationId xmlns:p14="http://schemas.microsoft.com/office/powerpoint/2010/main" val="56343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D6219-E732-417A-8C56-B54D473D5A7D}"/>
              </a:ext>
            </a:extLst>
          </p:cNvPr>
          <p:cNvSpPr>
            <a:spLocks noGrp="1"/>
          </p:cNvSpPr>
          <p:nvPr>
            <p:ph type="title"/>
          </p:nvPr>
        </p:nvSpPr>
        <p:spPr>
          <a:xfrm>
            <a:off x="677334" y="609600"/>
            <a:ext cx="8596668" cy="995265"/>
          </a:xfrm>
        </p:spPr>
        <p:txBody>
          <a:bodyPr/>
          <a:lstStyle/>
          <a:p>
            <a:r>
              <a:rPr lang="en-US" dirty="0">
                <a:solidFill>
                  <a:schemeClr val="tx1"/>
                </a:solidFill>
              </a:rPr>
              <a:t>Training overview</a:t>
            </a:r>
            <a:endParaRPr lang="en-IN" dirty="0">
              <a:solidFill>
                <a:schemeClr val="tx1"/>
              </a:solidFill>
            </a:endParaRPr>
          </a:p>
        </p:txBody>
      </p:sp>
      <p:sp>
        <p:nvSpPr>
          <p:cNvPr id="3" name="Content Placeholder 2">
            <a:extLst>
              <a:ext uri="{FF2B5EF4-FFF2-40B4-BE49-F238E27FC236}">
                <a16:creationId xmlns:a16="http://schemas.microsoft.com/office/drawing/2014/main" id="{74C4DE7E-4792-43A7-92EE-34A6D8986FED}"/>
              </a:ext>
            </a:extLst>
          </p:cNvPr>
          <p:cNvSpPr>
            <a:spLocks noGrp="1"/>
          </p:cNvSpPr>
          <p:nvPr>
            <p:ph idx="1"/>
          </p:nvPr>
        </p:nvSpPr>
        <p:spPr>
          <a:xfrm>
            <a:off x="677334" y="1931437"/>
            <a:ext cx="8596668" cy="4316963"/>
          </a:xfrm>
        </p:spPr>
        <p:txBody>
          <a:bodyPr>
            <a:normAutofit/>
          </a:bodyPr>
          <a:lstStyle/>
          <a:p>
            <a:pPr marL="0" indent="0" algn="just">
              <a:spcAft>
                <a:spcPts val="1000"/>
              </a:spcAft>
              <a:buNone/>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1000"/>
              </a:spcAft>
            </a:pPr>
            <a:r>
              <a:rPr lang="en-US" dirty="0">
                <a:solidFill>
                  <a:srgbClr val="000000"/>
                </a:solidFill>
                <a:effectLst/>
                <a:latin typeface="+mj-lt"/>
                <a:ea typeface="Calibri" panose="020F0502020204030204" pitchFamily="34" charset="0"/>
                <a:cs typeface="Times New Roman" panose="02020603050405020304" pitchFamily="18" charset="0"/>
              </a:rPr>
              <a:t>Python for Everybody course will introduce fundamental programming concepts including data structures, networked application program interfaces, and databases, using the Python programming language. In the Capstone Project, you’ll use the technologies learned throughout the Specialization to design and create your own applications for data retrieval, processing, and visualization.</a:t>
            </a:r>
            <a:endParaRPr lang="en-IN" dirty="0">
              <a:effectLst/>
              <a:latin typeface="+mj-lt"/>
              <a:ea typeface="Calibri" panose="020F0502020204030204" pitchFamily="34" charset="0"/>
              <a:cs typeface="Times New Roman" panose="02020603050405020304" pitchFamily="18" charset="0"/>
            </a:endParaRPr>
          </a:p>
          <a:p>
            <a:pPr algn="just">
              <a:spcAft>
                <a:spcPts val="1000"/>
              </a:spcAft>
            </a:pPr>
            <a:r>
              <a:rPr lang="en-US" dirty="0">
                <a:solidFill>
                  <a:srgbClr val="000000"/>
                </a:solidFill>
                <a:effectLst/>
                <a:latin typeface="+mj-lt"/>
                <a:ea typeface="Calibri" panose="020F0502020204030204" pitchFamily="34" charset="0"/>
                <a:cs typeface="Times New Roman" panose="02020603050405020304" pitchFamily="18" charset="0"/>
              </a:rPr>
              <a:t>Learning from the course:</a:t>
            </a:r>
            <a:endParaRPr lang="en-IN" dirty="0">
              <a:effectLst/>
              <a:latin typeface="+mj-lt"/>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US" dirty="0">
                <a:solidFill>
                  <a:srgbClr val="000000"/>
                </a:solidFill>
                <a:effectLst/>
                <a:latin typeface="+mj-lt"/>
                <a:ea typeface="Calibri" panose="020F0502020204030204" pitchFamily="34" charset="0"/>
                <a:cs typeface="Times New Roman" panose="02020603050405020304" pitchFamily="18" charset="0"/>
              </a:rPr>
              <a:t>The basics of the Python programming language.</a:t>
            </a:r>
            <a:endParaRPr lang="en-IN" dirty="0">
              <a:effectLst/>
              <a:latin typeface="+mj-lt"/>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US" dirty="0">
                <a:solidFill>
                  <a:srgbClr val="000000"/>
                </a:solidFill>
                <a:effectLst/>
                <a:latin typeface="+mj-lt"/>
                <a:ea typeface="Calibri" panose="020F0502020204030204" pitchFamily="34" charset="0"/>
                <a:cs typeface="Times New Roman" panose="02020603050405020304" pitchFamily="18" charset="0"/>
              </a:rPr>
              <a:t>Use variables to store, retrieve and calculate information.</a:t>
            </a:r>
            <a:endParaRPr lang="en-IN" dirty="0">
              <a:effectLst/>
              <a:latin typeface="+mj-lt"/>
              <a:ea typeface="Calibri" panose="020F0502020204030204" pitchFamily="34" charset="0"/>
              <a:cs typeface="Times New Roman" panose="02020603050405020304" pitchFamily="18" charset="0"/>
            </a:endParaRPr>
          </a:p>
          <a:p>
            <a:pPr marL="342900" lvl="0" indent="-342900" algn="just">
              <a:spcAft>
                <a:spcPts val="1000"/>
              </a:spcAft>
              <a:buFont typeface="Symbol" panose="05050102010706020507" pitchFamily="18" charset="2"/>
              <a:buChar char=""/>
            </a:pPr>
            <a:r>
              <a:rPr lang="en-US" dirty="0">
                <a:solidFill>
                  <a:srgbClr val="000000"/>
                </a:solidFill>
                <a:effectLst/>
                <a:latin typeface="+mj-lt"/>
                <a:ea typeface="Calibri" panose="020F0502020204030204" pitchFamily="34" charset="0"/>
                <a:cs typeface="Times New Roman" panose="02020603050405020304" pitchFamily="18" charset="0"/>
              </a:rPr>
              <a:t>Utilize core programming tools such as functions and loops.</a:t>
            </a:r>
            <a:endParaRPr lang="en-IN" dirty="0">
              <a:effectLst/>
              <a:latin typeface="+mj-lt"/>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33018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007D1E4-5EA9-4F79-92BB-4B378E059D80}"/>
              </a:ext>
            </a:extLst>
          </p:cNvPr>
          <p:cNvSpPr>
            <a:spLocks noGrp="1"/>
          </p:cNvSpPr>
          <p:nvPr>
            <p:ph type="title"/>
          </p:nvPr>
        </p:nvSpPr>
        <p:spPr>
          <a:xfrm>
            <a:off x="677334" y="541537"/>
            <a:ext cx="8516768" cy="559293"/>
          </a:xfrm>
        </p:spPr>
        <p:txBody>
          <a:bodyPr>
            <a:noAutofit/>
          </a:bodyPr>
          <a:lstStyle/>
          <a:p>
            <a:r>
              <a:rPr lang="en-US" dirty="0">
                <a:solidFill>
                  <a:schemeClr val="tx1"/>
                </a:solidFill>
              </a:rPr>
              <a:t>Presentation</a:t>
            </a:r>
            <a:endParaRPr lang="en-IN" dirty="0">
              <a:solidFill>
                <a:schemeClr val="tx1"/>
              </a:solidFill>
            </a:endParaRPr>
          </a:p>
        </p:txBody>
      </p:sp>
      <p:sp>
        <p:nvSpPr>
          <p:cNvPr id="8" name="Content Placeholder 7">
            <a:extLst>
              <a:ext uri="{FF2B5EF4-FFF2-40B4-BE49-F238E27FC236}">
                <a16:creationId xmlns:a16="http://schemas.microsoft.com/office/drawing/2014/main" id="{1F259D40-51F1-427C-8BA3-8B0FA2121ACA}"/>
              </a:ext>
            </a:extLst>
          </p:cNvPr>
          <p:cNvSpPr>
            <a:spLocks noGrp="1"/>
          </p:cNvSpPr>
          <p:nvPr>
            <p:ph idx="1"/>
          </p:nvPr>
        </p:nvSpPr>
        <p:spPr>
          <a:xfrm>
            <a:off x="677334" y="1597981"/>
            <a:ext cx="8596668" cy="4065972"/>
          </a:xfrm>
        </p:spPr>
        <p:txBody>
          <a:bodyPr/>
          <a:lstStyle/>
          <a:p>
            <a:pPr>
              <a:buFont typeface="Wingdings" panose="05000000000000000000" pitchFamily="2" charset="2"/>
              <a:buChar char="q"/>
            </a:pPr>
            <a:r>
              <a:rPr lang="en-US" sz="2000" dirty="0">
                <a:solidFill>
                  <a:schemeClr val="tx1"/>
                </a:solidFill>
              </a:rPr>
              <a:t>Computer vision</a:t>
            </a:r>
          </a:p>
          <a:p>
            <a:pPr>
              <a:buFont typeface="Wingdings" panose="05000000000000000000" pitchFamily="2" charset="2"/>
              <a:buChar char="q"/>
            </a:pPr>
            <a:r>
              <a:rPr lang="en-US" sz="2000" dirty="0">
                <a:solidFill>
                  <a:schemeClr val="tx1"/>
                </a:solidFill>
              </a:rPr>
              <a:t>Libraries used</a:t>
            </a:r>
          </a:p>
          <a:p>
            <a:pPr>
              <a:buFont typeface="Wingdings" panose="05000000000000000000" pitchFamily="2" charset="2"/>
              <a:buChar char="q"/>
            </a:pPr>
            <a:r>
              <a:rPr lang="en-US" sz="2000" dirty="0">
                <a:solidFill>
                  <a:schemeClr val="tx1"/>
                </a:solidFill>
              </a:rPr>
              <a:t>Making</a:t>
            </a:r>
          </a:p>
          <a:p>
            <a:pPr>
              <a:buFont typeface="Wingdings" panose="05000000000000000000" pitchFamily="2" charset="2"/>
              <a:buChar char="q"/>
            </a:pPr>
            <a:r>
              <a:rPr lang="en-US" sz="2000" dirty="0">
                <a:solidFill>
                  <a:schemeClr val="tx1"/>
                </a:solidFill>
              </a:rPr>
              <a:t>Requisite’s analysis</a:t>
            </a:r>
          </a:p>
          <a:p>
            <a:pPr>
              <a:buFont typeface="Wingdings" panose="05000000000000000000" pitchFamily="2" charset="2"/>
              <a:buChar char="q"/>
            </a:pPr>
            <a:r>
              <a:rPr lang="en-US" sz="2000" dirty="0">
                <a:solidFill>
                  <a:schemeClr val="tx1"/>
                </a:solidFill>
              </a:rPr>
              <a:t>Code of operation</a:t>
            </a:r>
          </a:p>
          <a:p>
            <a:pPr>
              <a:buFont typeface="Wingdings" panose="05000000000000000000" pitchFamily="2" charset="2"/>
              <a:buChar char="q"/>
            </a:pPr>
            <a:r>
              <a:rPr lang="en-US" sz="2000" dirty="0">
                <a:solidFill>
                  <a:schemeClr val="tx1"/>
                </a:solidFill>
              </a:rPr>
              <a:t>Output</a:t>
            </a:r>
          </a:p>
          <a:p>
            <a:pPr>
              <a:buFont typeface="Wingdings" panose="05000000000000000000" pitchFamily="2" charset="2"/>
              <a:buChar char="q"/>
            </a:pPr>
            <a:r>
              <a:rPr lang="en-US" sz="2000" dirty="0">
                <a:solidFill>
                  <a:schemeClr val="tx1"/>
                </a:solidFill>
              </a:rPr>
              <a:t>Vision</a:t>
            </a:r>
          </a:p>
          <a:p>
            <a:endParaRPr lang="en-IN" dirty="0">
              <a:solidFill>
                <a:schemeClr val="tx1"/>
              </a:solidFill>
            </a:endParaRPr>
          </a:p>
        </p:txBody>
      </p:sp>
    </p:spTree>
    <p:extLst>
      <p:ext uri="{BB962C8B-B14F-4D97-AF65-F5344CB8AC3E}">
        <p14:creationId xmlns:p14="http://schemas.microsoft.com/office/powerpoint/2010/main" val="4076356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485A0-769C-44F1-B42B-79E65906085B}"/>
              </a:ext>
            </a:extLst>
          </p:cNvPr>
          <p:cNvSpPr>
            <a:spLocks noGrp="1"/>
          </p:cNvSpPr>
          <p:nvPr>
            <p:ph type="title"/>
          </p:nvPr>
        </p:nvSpPr>
        <p:spPr/>
        <p:txBody>
          <a:bodyPr>
            <a:normAutofit/>
          </a:bodyPr>
          <a:lstStyle/>
          <a:p>
            <a:br>
              <a:rPr lang="en-US" u="sng" dirty="0">
                <a:solidFill>
                  <a:schemeClr val="tx1"/>
                </a:solidFill>
              </a:rPr>
            </a:br>
            <a:r>
              <a:rPr lang="en-US" u="sng" dirty="0">
                <a:solidFill>
                  <a:schemeClr val="tx1"/>
                </a:solidFill>
              </a:rPr>
              <a:t>Face recognition using Open-CV in Python</a:t>
            </a:r>
            <a:br>
              <a:rPr lang="en-US" u="sng" dirty="0">
                <a:solidFill>
                  <a:schemeClr val="tx1"/>
                </a:solidFill>
              </a:rPr>
            </a:br>
            <a:endParaRPr lang="en-IN" u="sng" dirty="0">
              <a:solidFill>
                <a:schemeClr val="tx1"/>
              </a:solidFill>
            </a:endParaRPr>
          </a:p>
        </p:txBody>
      </p:sp>
      <p:sp>
        <p:nvSpPr>
          <p:cNvPr id="3" name="Subtitle 2">
            <a:extLst>
              <a:ext uri="{FF2B5EF4-FFF2-40B4-BE49-F238E27FC236}">
                <a16:creationId xmlns:a16="http://schemas.microsoft.com/office/drawing/2014/main" id="{E58A1AF7-FDB2-4832-B93B-E87C41BFDCB0}"/>
              </a:ext>
            </a:extLst>
          </p:cNvPr>
          <p:cNvSpPr>
            <a:spLocks noGrp="1"/>
          </p:cNvSpPr>
          <p:nvPr>
            <p:ph type="body" idx="1"/>
          </p:nvPr>
        </p:nvSpPr>
        <p:spPr>
          <a:xfrm>
            <a:off x="6986726" y="3302493"/>
            <a:ext cx="2618914" cy="2672179"/>
          </a:xfrm>
        </p:spPr>
        <p:txBody>
          <a:bodyPr>
            <a:normAutofit fontScale="92500" lnSpcReduction="20000"/>
          </a:bodyPr>
          <a:lstStyle/>
          <a:p>
            <a:endParaRPr lang="en-US" u="sng" dirty="0">
              <a:solidFill>
                <a:schemeClr val="tx1"/>
              </a:solidFill>
            </a:endParaRPr>
          </a:p>
          <a:p>
            <a:endParaRPr lang="en-US" u="sng" dirty="0">
              <a:solidFill>
                <a:schemeClr val="tx1"/>
              </a:solidFill>
            </a:endParaRPr>
          </a:p>
          <a:p>
            <a:endParaRPr lang="en-US" u="sng" dirty="0">
              <a:solidFill>
                <a:schemeClr val="tx1"/>
              </a:solidFill>
            </a:endParaRPr>
          </a:p>
          <a:p>
            <a:endParaRPr lang="en-US" u="sng" dirty="0">
              <a:solidFill>
                <a:schemeClr val="tx1"/>
              </a:solidFill>
            </a:endParaRPr>
          </a:p>
          <a:p>
            <a:endParaRPr lang="en-US" u="sng" dirty="0">
              <a:solidFill>
                <a:schemeClr val="tx1"/>
              </a:solidFill>
            </a:endParaRPr>
          </a:p>
          <a:p>
            <a:endParaRPr lang="en-US" u="sng" dirty="0">
              <a:solidFill>
                <a:schemeClr val="tx1"/>
              </a:solidFill>
            </a:endParaRPr>
          </a:p>
          <a:p>
            <a:r>
              <a:rPr lang="en-US" u="sng" dirty="0">
                <a:solidFill>
                  <a:schemeClr val="tx1"/>
                </a:solidFill>
              </a:rPr>
              <a:t>                                                                                         -By SHIKHAR AGRAWAL</a:t>
            </a:r>
            <a:endParaRPr lang="en-IN" u="sng" dirty="0">
              <a:solidFill>
                <a:schemeClr val="tx1"/>
              </a:solidFill>
            </a:endParaRPr>
          </a:p>
        </p:txBody>
      </p:sp>
      <p:pic>
        <p:nvPicPr>
          <p:cNvPr id="5124" name="Picture 4" descr="OpenCV - Wikipedia">
            <a:extLst>
              <a:ext uri="{FF2B5EF4-FFF2-40B4-BE49-F238E27FC236}">
                <a16:creationId xmlns:a16="http://schemas.microsoft.com/office/drawing/2014/main" id="{EBA7F9B3-1A1B-4A10-9631-3CE442E10C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958" y="3177298"/>
            <a:ext cx="1758056" cy="200221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ython - Wikiversity">
            <a:extLst>
              <a:ext uri="{FF2B5EF4-FFF2-40B4-BE49-F238E27FC236}">
                <a16:creationId xmlns:a16="http://schemas.microsoft.com/office/drawing/2014/main" id="{EABD7E2B-EC38-4F7B-AA09-AFAD5E4B8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436" y="3107185"/>
            <a:ext cx="2234214" cy="20723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omputer Vision Stock Illustrations – 35,457 Computer Vision Stock  Illustrations, Vectors &amp;amp; Clipart - Dreamstime">
            <a:extLst>
              <a:ext uri="{FF2B5EF4-FFF2-40B4-BE49-F238E27FC236}">
                <a16:creationId xmlns:a16="http://schemas.microsoft.com/office/drawing/2014/main" id="{ECEF618A-31B1-4697-9032-3DA9D790FB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6203" y="2781728"/>
            <a:ext cx="3033307" cy="2589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183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Top 6 Computer Vision tools and libraries for ML developers | TechGig">
            <a:extLst>
              <a:ext uri="{FF2B5EF4-FFF2-40B4-BE49-F238E27FC236}">
                <a16:creationId xmlns:a16="http://schemas.microsoft.com/office/drawing/2014/main" id="{694F18B9-60A2-4308-BEB2-094521417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028" y="1812470"/>
            <a:ext cx="7439488" cy="415227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E240E87-21AD-4FAA-BD46-AC5B8EF34894}"/>
              </a:ext>
            </a:extLst>
          </p:cNvPr>
          <p:cNvSpPr txBox="1"/>
          <p:nvPr/>
        </p:nvSpPr>
        <p:spPr>
          <a:xfrm>
            <a:off x="1045028" y="535094"/>
            <a:ext cx="6167263" cy="707886"/>
          </a:xfrm>
          <a:prstGeom prst="rect">
            <a:avLst/>
          </a:prstGeom>
          <a:noFill/>
        </p:spPr>
        <p:txBody>
          <a:bodyPr wrap="square" rtlCol="0" anchor="ctr">
            <a:spAutoFit/>
          </a:bodyPr>
          <a:lstStyle/>
          <a:p>
            <a:r>
              <a:rPr lang="en-US" sz="3600" dirty="0"/>
              <a:t>COMPUTER</a:t>
            </a:r>
            <a:r>
              <a:rPr lang="en-US" sz="4000" dirty="0"/>
              <a:t> VISION</a:t>
            </a:r>
            <a:endParaRPr lang="en-IN" sz="4000" dirty="0"/>
          </a:p>
        </p:txBody>
      </p:sp>
    </p:spTree>
    <p:extLst>
      <p:ext uri="{BB962C8B-B14F-4D97-AF65-F5344CB8AC3E}">
        <p14:creationId xmlns:p14="http://schemas.microsoft.com/office/powerpoint/2010/main" val="2725470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C5824-2E82-4297-B5E8-A0BC756E36A1}"/>
              </a:ext>
            </a:extLst>
          </p:cNvPr>
          <p:cNvSpPr>
            <a:spLocks noGrp="1"/>
          </p:cNvSpPr>
          <p:nvPr>
            <p:ph type="title"/>
          </p:nvPr>
        </p:nvSpPr>
        <p:spPr>
          <a:xfrm>
            <a:off x="887766" y="609600"/>
            <a:ext cx="8386235" cy="1320800"/>
          </a:xfrm>
        </p:spPr>
        <p:txBody>
          <a:bodyPr>
            <a:normAutofit/>
          </a:bodyPr>
          <a:lstStyle/>
          <a:p>
            <a:r>
              <a:rPr lang="en-IN" i="0" u="sng" dirty="0">
                <a:solidFill>
                  <a:srgbClr val="273239"/>
                </a:solidFill>
                <a:effectLst/>
              </a:rPr>
              <a:t>Computer</a:t>
            </a:r>
            <a:r>
              <a:rPr lang="en-IN" sz="4000" i="0" u="sng" dirty="0">
                <a:solidFill>
                  <a:srgbClr val="273239"/>
                </a:solidFill>
                <a:effectLst/>
                <a:latin typeface="urw-din"/>
              </a:rPr>
              <a:t> Vision</a:t>
            </a:r>
            <a:br>
              <a:rPr lang="en-IN" b="1" i="0" dirty="0">
                <a:solidFill>
                  <a:srgbClr val="273239"/>
                </a:solidFill>
                <a:effectLst/>
                <a:latin typeface="urw-din"/>
              </a:rPr>
            </a:br>
            <a:r>
              <a:rPr lang="en-IN" b="1" i="0" dirty="0">
                <a:solidFill>
                  <a:srgbClr val="273239"/>
                </a:solidFill>
                <a:effectLst/>
                <a:latin typeface="urw-din"/>
              </a:rPr>
              <a:t>  </a:t>
            </a:r>
            <a:endParaRPr lang="en-IN" dirty="0"/>
          </a:p>
        </p:txBody>
      </p:sp>
      <p:sp>
        <p:nvSpPr>
          <p:cNvPr id="3" name="Content Placeholder 2">
            <a:extLst>
              <a:ext uri="{FF2B5EF4-FFF2-40B4-BE49-F238E27FC236}">
                <a16:creationId xmlns:a16="http://schemas.microsoft.com/office/drawing/2014/main" id="{F39A8757-C01E-43EF-830D-C458A7F110EC}"/>
              </a:ext>
            </a:extLst>
          </p:cNvPr>
          <p:cNvSpPr>
            <a:spLocks noGrp="1"/>
          </p:cNvSpPr>
          <p:nvPr>
            <p:ph idx="1"/>
          </p:nvPr>
        </p:nvSpPr>
        <p:spPr/>
        <p:txBody>
          <a:bodyPr>
            <a:normAutofit/>
          </a:bodyPr>
          <a:lstStyle/>
          <a:p>
            <a:pPr marL="0" indent="0">
              <a:buNone/>
            </a:pPr>
            <a:r>
              <a:rPr lang="en-US" sz="2000" b="1" i="0" dirty="0">
                <a:solidFill>
                  <a:schemeClr val="tx1"/>
                </a:solidFill>
                <a:effectLst/>
                <a:latin typeface="urw-din"/>
              </a:rPr>
              <a:t>Computer vision</a:t>
            </a:r>
            <a:r>
              <a:rPr lang="en-US" sz="2000" b="0" i="0" dirty="0">
                <a:solidFill>
                  <a:schemeClr val="tx1"/>
                </a:solidFill>
                <a:effectLst/>
                <a:latin typeface="urw-din"/>
              </a:rPr>
              <a:t> is a process by which </a:t>
            </a:r>
          </a:p>
          <a:p>
            <a:pPr>
              <a:buFont typeface="Wingdings" panose="05000000000000000000" pitchFamily="2" charset="2"/>
              <a:buChar char="q"/>
            </a:pPr>
            <a:r>
              <a:rPr lang="en-US" sz="2000" dirty="0">
                <a:solidFill>
                  <a:schemeClr val="tx1"/>
                </a:solidFill>
                <a:latin typeface="urw-din"/>
              </a:rPr>
              <a:t>W</a:t>
            </a:r>
            <a:r>
              <a:rPr lang="en-US" sz="2000" b="0" i="0" dirty="0">
                <a:solidFill>
                  <a:schemeClr val="tx1"/>
                </a:solidFill>
                <a:effectLst/>
                <a:latin typeface="urw-din"/>
              </a:rPr>
              <a:t>e can understand the images and videos </a:t>
            </a:r>
          </a:p>
          <a:p>
            <a:pPr>
              <a:buFont typeface="Wingdings" panose="05000000000000000000" pitchFamily="2" charset="2"/>
              <a:buChar char="q"/>
            </a:pPr>
            <a:r>
              <a:rPr lang="en-US" sz="2000" dirty="0">
                <a:solidFill>
                  <a:schemeClr val="tx1"/>
                </a:solidFill>
                <a:latin typeface="urw-din"/>
              </a:rPr>
              <a:t>H</a:t>
            </a:r>
            <a:r>
              <a:rPr lang="en-US" sz="2000" b="0" i="0" dirty="0">
                <a:solidFill>
                  <a:schemeClr val="tx1"/>
                </a:solidFill>
                <a:effectLst/>
                <a:latin typeface="urw-din"/>
              </a:rPr>
              <a:t>ow they are stored </a:t>
            </a:r>
          </a:p>
          <a:p>
            <a:pPr>
              <a:buFont typeface="Wingdings" panose="05000000000000000000" pitchFamily="2" charset="2"/>
              <a:buChar char="q"/>
            </a:pPr>
            <a:r>
              <a:rPr lang="en-US" sz="2000" dirty="0">
                <a:solidFill>
                  <a:schemeClr val="tx1"/>
                </a:solidFill>
                <a:latin typeface="urw-din"/>
              </a:rPr>
              <a:t>H</a:t>
            </a:r>
            <a:r>
              <a:rPr lang="en-US" sz="2000" b="0" i="0" dirty="0">
                <a:solidFill>
                  <a:schemeClr val="tx1"/>
                </a:solidFill>
                <a:effectLst/>
                <a:latin typeface="urw-din"/>
              </a:rPr>
              <a:t>ow we can manipulate and retrieve data from them</a:t>
            </a:r>
          </a:p>
          <a:p>
            <a:pPr>
              <a:buFont typeface="Wingdings" panose="05000000000000000000" pitchFamily="2" charset="2"/>
              <a:buChar char="q"/>
            </a:pPr>
            <a:r>
              <a:rPr lang="en-US" sz="2000" b="0" i="0" dirty="0">
                <a:solidFill>
                  <a:schemeClr val="tx1"/>
                </a:solidFill>
                <a:effectLst/>
                <a:latin typeface="urw-din"/>
              </a:rPr>
              <a:t>Computer Vision is the base or mostly used for Artificial Intelligence. </a:t>
            </a:r>
          </a:p>
          <a:p>
            <a:pPr>
              <a:buFont typeface="Wingdings" panose="05000000000000000000" pitchFamily="2" charset="2"/>
              <a:buChar char="q"/>
            </a:pPr>
            <a:r>
              <a:rPr lang="en-US" sz="2000" b="0" i="0" dirty="0">
                <a:solidFill>
                  <a:schemeClr val="tx1"/>
                </a:solidFill>
                <a:effectLst/>
                <a:latin typeface="urw-din"/>
              </a:rPr>
              <a:t>Computer-Vision is playing a major role in self-driving cars, robotics as well as in photo correction apps. </a:t>
            </a:r>
            <a:endParaRPr lang="en-IN" sz="2000" dirty="0">
              <a:solidFill>
                <a:schemeClr val="tx1"/>
              </a:solidFill>
            </a:endParaRPr>
          </a:p>
        </p:txBody>
      </p:sp>
    </p:spTree>
    <p:extLst>
      <p:ext uri="{BB962C8B-B14F-4D97-AF65-F5344CB8AC3E}">
        <p14:creationId xmlns:p14="http://schemas.microsoft.com/office/powerpoint/2010/main" val="91427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simple OpenCV demonstration for facial/face detection | by Kang Choon  Kiat | Analytics Vidhya | Medium">
            <a:extLst>
              <a:ext uri="{FF2B5EF4-FFF2-40B4-BE49-F238E27FC236}">
                <a16:creationId xmlns:a16="http://schemas.microsoft.com/office/drawing/2014/main" id="{BCC7CBB5-4F68-48C5-A21C-3ADBB269B2B3}"/>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621437" y="1242874"/>
            <a:ext cx="8717871" cy="4687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52224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721</TotalTime>
  <Words>1234</Words>
  <Application>Microsoft Office PowerPoint</Application>
  <PresentationFormat>Widescreen</PresentationFormat>
  <Paragraphs>126</Paragraphs>
  <Slides>34</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34</vt:i4>
      </vt:variant>
    </vt:vector>
  </HeadingPairs>
  <TitlesOfParts>
    <vt:vector size="50" baseType="lpstr">
      <vt:lpstr>Arial</vt:lpstr>
      <vt:lpstr>charter</vt:lpstr>
      <vt:lpstr>inter-regular</vt:lpstr>
      <vt:lpstr>Lucida Sans</vt:lpstr>
      <vt:lpstr>medium-content-serif-font</vt:lpstr>
      <vt:lpstr>Poppins</vt:lpstr>
      <vt:lpstr>Sitka Subheading</vt:lpstr>
      <vt:lpstr>Source Sans Pro</vt:lpstr>
      <vt:lpstr>Symbol</vt:lpstr>
      <vt:lpstr>Times New Roman</vt:lpstr>
      <vt:lpstr>Trebuchet MS</vt:lpstr>
      <vt:lpstr>urw-din</vt:lpstr>
      <vt:lpstr>Verdana</vt:lpstr>
      <vt:lpstr>Wingdings</vt:lpstr>
      <vt:lpstr>Wingdings 3</vt:lpstr>
      <vt:lpstr>Facet</vt:lpstr>
      <vt:lpstr>Department of Information Technology  ABES Engineering College, Ghaziabad, UP </vt:lpstr>
      <vt:lpstr>Coursera</vt:lpstr>
      <vt:lpstr>Objectives of course :</vt:lpstr>
      <vt:lpstr>Training overview</vt:lpstr>
      <vt:lpstr>Presentation</vt:lpstr>
      <vt:lpstr> Face recognition using Open-CV in Python </vt:lpstr>
      <vt:lpstr>PowerPoint Presentation</vt:lpstr>
      <vt:lpstr>Computer Vision   </vt:lpstr>
      <vt:lpstr>PowerPoint Presentation</vt:lpstr>
      <vt:lpstr>OpenCV </vt:lpstr>
      <vt:lpstr>Applications of OpenCV</vt:lpstr>
      <vt:lpstr>NumPy</vt:lpstr>
      <vt:lpstr>PowerPoint Presentation</vt:lpstr>
      <vt:lpstr>Flow of code</vt:lpstr>
      <vt:lpstr>Face Detection </vt:lpstr>
      <vt:lpstr>Face detection</vt:lpstr>
      <vt:lpstr>Feature Extraction</vt:lpstr>
      <vt:lpstr>PowerPoint Presentation</vt:lpstr>
      <vt:lpstr>Comparing faces  </vt:lpstr>
      <vt:lpstr>PowerPoint Presentation</vt:lpstr>
      <vt:lpstr>Face recognition</vt:lpstr>
      <vt:lpstr>          Face recognition</vt:lpstr>
      <vt:lpstr>Why Python?   </vt:lpstr>
      <vt:lpstr>Challenges and limitations:</vt:lpstr>
      <vt:lpstr>Conclusion</vt:lpstr>
      <vt:lpstr>Code Snippets :</vt:lpstr>
      <vt:lpstr>PowerPoint Presentation</vt:lpstr>
      <vt:lpstr>PowerPoint Presentation</vt:lpstr>
      <vt:lpstr>PowerPoint Presentation</vt:lpstr>
      <vt:lpstr>Output :</vt:lpstr>
      <vt:lpstr>Live Confrontation :</vt:lpstr>
      <vt:lpstr>Virtual Confrontation :</vt:lpstr>
      <vt:lpstr>Certification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Mini-Project Face recognition using Open-CV </dc:title>
  <dc:creator>Shikhar</dc:creator>
  <cp:lastModifiedBy>Shikhar</cp:lastModifiedBy>
  <cp:revision>28</cp:revision>
  <dcterms:created xsi:type="dcterms:W3CDTF">2021-12-13T20:33:23Z</dcterms:created>
  <dcterms:modified xsi:type="dcterms:W3CDTF">2022-03-10T19:56:06Z</dcterms:modified>
</cp:coreProperties>
</file>